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Action1.xml" ContentType="application/vnd.ms-office.inkAction+xml"/>
  <Override PartName="/ppt/ink/inkAction2.xml" ContentType="application/vnd.ms-office.inkAction+xml"/>
  <Override PartName="/ppt/ink/inkAction3.xml" ContentType="application/vnd.ms-office.inkAction+xml"/>
  <Override PartName="/ppt/ink/inkAction4.xml" ContentType="application/vnd.ms-office.inkAction+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5" r:id="rId7"/>
    <p:sldId id="261" r:id="rId8"/>
    <p:sldId id="262" r:id="rId9"/>
    <p:sldId id="263" r:id="rId10"/>
    <p:sldId id="264"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9F3C6D-AF8F-4F9E-8EBC-3DBB4058F9D1}" v="20" dt="2020-12-03T21:52:12.1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Wirasakti" userId="9f53cc40aad205b4" providerId="LiveId" clId="{059F3C6D-AF8F-4F9E-8EBC-3DBB4058F9D1}"/>
    <pc:docChg chg="undo redo custSel mod addSld modSld">
      <pc:chgData name="Matthew Wirasakti" userId="9f53cc40aad205b4" providerId="LiveId" clId="{059F3C6D-AF8F-4F9E-8EBC-3DBB4058F9D1}" dt="2020-12-03T21:52:12.185" v="4297" actId="20577"/>
      <pc:docMkLst>
        <pc:docMk/>
      </pc:docMkLst>
      <pc:sldChg chg="addSp delSp modSp mod modTransition modAnim">
        <pc:chgData name="Matthew Wirasakti" userId="9f53cc40aad205b4" providerId="LiveId" clId="{059F3C6D-AF8F-4F9E-8EBC-3DBB4058F9D1}" dt="2020-12-01T10:48:26.531" v="4194"/>
        <pc:sldMkLst>
          <pc:docMk/>
          <pc:sldMk cId="4127386612" sldId="256"/>
        </pc:sldMkLst>
        <pc:spChg chg="mod">
          <ac:chgData name="Matthew Wirasakti" userId="9f53cc40aad205b4" providerId="LiveId" clId="{059F3C6D-AF8F-4F9E-8EBC-3DBB4058F9D1}" dt="2020-12-01T10:16:13.456" v="4037" actId="20577"/>
          <ac:spMkLst>
            <pc:docMk/>
            <pc:sldMk cId="4127386612" sldId="256"/>
            <ac:spMk id="3" creationId="{491F78FE-7ED5-4971-B822-1FD50771325A}"/>
          </ac:spMkLst>
        </pc:spChg>
        <pc:picChg chg="add del mod">
          <ac:chgData name="Matthew Wirasakti" userId="9f53cc40aad205b4" providerId="LiveId" clId="{059F3C6D-AF8F-4F9E-8EBC-3DBB4058F9D1}" dt="2020-12-01T10:25:28.072" v="4043"/>
          <ac:picMkLst>
            <pc:docMk/>
            <pc:sldMk cId="4127386612" sldId="256"/>
            <ac:picMk id="4" creationId="{204BEAE8-22EE-4379-8747-CD9EE740AB4F}"/>
          </ac:picMkLst>
        </pc:picChg>
        <pc:picChg chg="add del mod">
          <ac:chgData name="Matthew Wirasakti" userId="9f53cc40aad205b4" providerId="LiveId" clId="{059F3C6D-AF8F-4F9E-8EBC-3DBB4058F9D1}" dt="2020-12-01T10:42:31.972" v="4189"/>
          <ac:picMkLst>
            <pc:docMk/>
            <pc:sldMk cId="4127386612" sldId="256"/>
            <ac:picMk id="5" creationId="{C9DE6291-8913-4DD9-BBAD-2ED76B60BE27}"/>
          </ac:picMkLst>
        </pc:picChg>
        <pc:picChg chg="add mod">
          <ac:chgData name="Matthew Wirasakti" userId="9f53cc40aad205b4" providerId="LiveId" clId="{059F3C6D-AF8F-4F9E-8EBC-3DBB4058F9D1}" dt="2020-12-01T10:48:26.531" v="4194"/>
          <ac:picMkLst>
            <pc:docMk/>
            <pc:sldMk cId="4127386612" sldId="256"/>
            <ac:picMk id="6" creationId="{8BF5218F-9049-4B1E-9527-A5BCCC55D403}"/>
          </ac:picMkLst>
        </pc:picChg>
      </pc:sldChg>
      <pc:sldChg chg="addSp delSp modSp mod modTransition modAnim">
        <pc:chgData name="Matthew Wirasakti" userId="9f53cc40aad205b4" providerId="LiveId" clId="{059F3C6D-AF8F-4F9E-8EBC-3DBB4058F9D1}" dt="2020-12-01T10:48:26.531" v="4194"/>
        <pc:sldMkLst>
          <pc:docMk/>
          <pc:sldMk cId="3995704086" sldId="257"/>
        </pc:sldMkLst>
        <pc:spChg chg="mod">
          <ac:chgData name="Matthew Wirasakti" userId="9f53cc40aad205b4" providerId="LiveId" clId="{059F3C6D-AF8F-4F9E-8EBC-3DBB4058F9D1}" dt="2020-11-30T20:24:13.511" v="7" actId="20577"/>
          <ac:spMkLst>
            <pc:docMk/>
            <pc:sldMk cId="3995704086" sldId="257"/>
            <ac:spMk id="2" creationId="{7C141426-7928-400F-8F34-1D684202C8B5}"/>
          </ac:spMkLst>
        </pc:spChg>
        <pc:spChg chg="mod">
          <ac:chgData name="Matthew Wirasakti" userId="9f53cc40aad205b4" providerId="LiveId" clId="{059F3C6D-AF8F-4F9E-8EBC-3DBB4058F9D1}" dt="2020-12-01T10:17:05.326" v="4041" actId="20577"/>
          <ac:spMkLst>
            <pc:docMk/>
            <pc:sldMk cId="3995704086" sldId="257"/>
            <ac:spMk id="3" creationId="{08CE5332-5299-4AB0-BCA5-1ED294430DA0}"/>
          </ac:spMkLst>
        </pc:spChg>
        <pc:picChg chg="add del mod">
          <ac:chgData name="Matthew Wirasakti" userId="9f53cc40aad205b4" providerId="LiveId" clId="{059F3C6D-AF8F-4F9E-8EBC-3DBB4058F9D1}" dt="2020-12-01T10:25:28.072" v="4043"/>
          <ac:picMkLst>
            <pc:docMk/>
            <pc:sldMk cId="3995704086" sldId="257"/>
            <ac:picMk id="6" creationId="{7745AC23-E1B9-4BC6-86EC-00338DDD587C}"/>
          </ac:picMkLst>
        </pc:picChg>
        <pc:picChg chg="add del mod">
          <ac:chgData name="Matthew Wirasakti" userId="9f53cc40aad205b4" providerId="LiveId" clId="{059F3C6D-AF8F-4F9E-8EBC-3DBB4058F9D1}" dt="2020-12-01T10:42:31.972" v="4189"/>
          <ac:picMkLst>
            <pc:docMk/>
            <pc:sldMk cId="3995704086" sldId="257"/>
            <ac:picMk id="8" creationId="{41A765E2-BD61-4DF6-BEEB-DB4EAF9D3D96}"/>
          </ac:picMkLst>
        </pc:picChg>
        <pc:picChg chg="add mod">
          <ac:chgData name="Matthew Wirasakti" userId="9f53cc40aad205b4" providerId="LiveId" clId="{059F3C6D-AF8F-4F9E-8EBC-3DBB4058F9D1}" dt="2020-12-01T10:48:26.531" v="4194"/>
          <ac:picMkLst>
            <pc:docMk/>
            <pc:sldMk cId="3995704086" sldId="257"/>
            <ac:picMk id="9" creationId="{701C462E-54B6-4BD3-804B-A067AD9AD553}"/>
          </ac:picMkLst>
        </pc:picChg>
        <pc:inkChg chg="add del">
          <ac:chgData name="Matthew Wirasakti" userId="9f53cc40aad205b4" providerId="LiveId" clId="{059F3C6D-AF8F-4F9E-8EBC-3DBB4058F9D1}" dt="2020-12-01T10:25:28.072" v="4043"/>
          <ac:inkMkLst>
            <pc:docMk/>
            <pc:sldMk cId="3995704086" sldId="257"/>
            <ac:inkMk id="4" creationId="{CE0A7BD7-06EC-4F02-B4B0-390404F0AEED}"/>
          </ac:inkMkLst>
        </pc:inkChg>
      </pc:sldChg>
      <pc:sldChg chg="addSp delSp modSp mod modTransition modAnim">
        <pc:chgData name="Matthew Wirasakti" userId="9f53cc40aad205b4" providerId="LiveId" clId="{059F3C6D-AF8F-4F9E-8EBC-3DBB4058F9D1}" dt="2020-12-01T10:48:26.531" v="4194"/>
        <pc:sldMkLst>
          <pc:docMk/>
          <pc:sldMk cId="1337184548" sldId="258"/>
        </pc:sldMkLst>
        <pc:spChg chg="mod">
          <ac:chgData name="Matthew Wirasakti" userId="9f53cc40aad205b4" providerId="LiveId" clId="{059F3C6D-AF8F-4F9E-8EBC-3DBB4058F9D1}" dt="2020-11-30T20:53:13.702" v="14" actId="20577"/>
          <ac:spMkLst>
            <pc:docMk/>
            <pc:sldMk cId="1337184548" sldId="258"/>
            <ac:spMk id="2" creationId="{B41E61F7-4D75-4800-AA81-D25D5C4B9CD7}"/>
          </ac:spMkLst>
        </pc:spChg>
        <pc:spChg chg="mod">
          <ac:chgData name="Matthew Wirasakti" userId="9f53cc40aad205b4" providerId="LiveId" clId="{059F3C6D-AF8F-4F9E-8EBC-3DBB4058F9D1}" dt="2020-11-30T21:14:15.547" v="979" actId="20577"/>
          <ac:spMkLst>
            <pc:docMk/>
            <pc:sldMk cId="1337184548" sldId="258"/>
            <ac:spMk id="3" creationId="{DE19BCD8-E0AD-48B6-8A37-A850A112B474}"/>
          </ac:spMkLst>
        </pc:spChg>
        <pc:picChg chg="add del mod">
          <ac:chgData name="Matthew Wirasakti" userId="9f53cc40aad205b4" providerId="LiveId" clId="{059F3C6D-AF8F-4F9E-8EBC-3DBB4058F9D1}" dt="2020-12-01T10:25:28.072" v="4043"/>
          <ac:picMkLst>
            <pc:docMk/>
            <pc:sldMk cId="1337184548" sldId="258"/>
            <ac:picMk id="4" creationId="{F5C8C775-B1D5-4985-A075-0FA2F184D54B}"/>
          </ac:picMkLst>
        </pc:picChg>
        <pc:picChg chg="add del mod">
          <ac:chgData name="Matthew Wirasakti" userId="9f53cc40aad205b4" providerId="LiveId" clId="{059F3C6D-AF8F-4F9E-8EBC-3DBB4058F9D1}" dt="2020-12-01T10:42:31.972" v="4189"/>
          <ac:picMkLst>
            <pc:docMk/>
            <pc:sldMk cId="1337184548" sldId="258"/>
            <ac:picMk id="5" creationId="{B46FE780-8C1F-4FB5-AA28-1CB2CB200D95}"/>
          </ac:picMkLst>
        </pc:picChg>
        <pc:picChg chg="add mod">
          <ac:chgData name="Matthew Wirasakti" userId="9f53cc40aad205b4" providerId="LiveId" clId="{059F3C6D-AF8F-4F9E-8EBC-3DBB4058F9D1}" dt="2020-12-01T10:48:26.531" v="4194"/>
          <ac:picMkLst>
            <pc:docMk/>
            <pc:sldMk cId="1337184548" sldId="258"/>
            <ac:picMk id="6" creationId="{512A766B-BDD8-4448-9A44-07E144E868C6}"/>
          </ac:picMkLst>
        </pc:picChg>
      </pc:sldChg>
      <pc:sldChg chg="addSp delSp modSp mod modTransition modAnim">
        <pc:chgData name="Matthew Wirasakti" userId="9f53cc40aad205b4" providerId="LiveId" clId="{059F3C6D-AF8F-4F9E-8EBC-3DBB4058F9D1}" dt="2020-12-01T10:55:16.725" v="4206"/>
        <pc:sldMkLst>
          <pc:docMk/>
          <pc:sldMk cId="373726690" sldId="259"/>
        </pc:sldMkLst>
        <pc:spChg chg="mod">
          <ac:chgData name="Matthew Wirasakti" userId="9f53cc40aad205b4" providerId="LiveId" clId="{059F3C6D-AF8F-4F9E-8EBC-3DBB4058F9D1}" dt="2020-11-30T20:53:25.678" v="39" actId="20577"/>
          <ac:spMkLst>
            <pc:docMk/>
            <pc:sldMk cId="373726690" sldId="259"/>
            <ac:spMk id="2" creationId="{69892CE2-E2A6-4682-8FF6-D970755B5A1B}"/>
          </ac:spMkLst>
        </pc:spChg>
        <pc:spChg chg="mod">
          <ac:chgData name="Matthew Wirasakti" userId="9f53cc40aad205b4" providerId="LiveId" clId="{059F3C6D-AF8F-4F9E-8EBC-3DBB4058F9D1}" dt="2020-12-01T10:42:39.486" v="4193" actId="20577"/>
          <ac:spMkLst>
            <pc:docMk/>
            <pc:sldMk cId="373726690" sldId="259"/>
            <ac:spMk id="3" creationId="{25B603A7-96EE-4CE0-9F18-09EA936A2E86}"/>
          </ac:spMkLst>
        </pc:spChg>
        <pc:picChg chg="add del mod">
          <ac:chgData name="Matthew Wirasakti" userId="9f53cc40aad205b4" providerId="LiveId" clId="{059F3C6D-AF8F-4F9E-8EBC-3DBB4058F9D1}" dt="2020-12-01T10:25:28.072" v="4043"/>
          <ac:picMkLst>
            <pc:docMk/>
            <pc:sldMk cId="373726690" sldId="259"/>
            <ac:picMk id="4" creationId="{2D01A101-ED78-4478-B278-CACEC2F0A36B}"/>
          </ac:picMkLst>
        </pc:picChg>
        <pc:picChg chg="add del mod">
          <ac:chgData name="Matthew Wirasakti" userId="9f53cc40aad205b4" providerId="LiveId" clId="{059F3C6D-AF8F-4F9E-8EBC-3DBB4058F9D1}" dt="2020-12-01T10:42:31.972" v="4189"/>
          <ac:picMkLst>
            <pc:docMk/>
            <pc:sldMk cId="373726690" sldId="259"/>
            <ac:picMk id="5" creationId="{05AE8CD5-978D-41D2-ACB8-B53510A290DD}"/>
          </ac:picMkLst>
        </pc:picChg>
        <pc:picChg chg="add del mod">
          <ac:chgData name="Matthew Wirasakti" userId="9f53cc40aad205b4" providerId="LiveId" clId="{059F3C6D-AF8F-4F9E-8EBC-3DBB4058F9D1}" dt="2020-12-01T10:53:57.281" v="4201"/>
          <ac:picMkLst>
            <pc:docMk/>
            <pc:sldMk cId="373726690" sldId="259"/>
            <ac:picMk id="6" creationId="{E1F91891-D463-4651-A352-D8D2E1BA2964}"/>
          </ac:picMkLst>
        </pc:picChg>
        <pc:picChg chg="add del mod">
          <ac:chgData name="Matthew Wirasakti" userId="9f53cc40aad205b4" providerId="LiveId" clId="{059F3C6D-AF8F-4F9E-8EBC-3DBB4058F9D1}" dt="2020-12-01T10:54:36.986" v="4203"/>
          <ac:picMkLst>
            <pc:docMk/>
            <pc:sldMk cId="373726690" sldId="259"/>
            <ac:picMk id="7" creationId="{579A7A06-25B8-48CE-AC38-82EDEB815D11}"/>
          </ac:picMkLst>
        </pc:picChg>
        <pc:picChg chg="add del mod">
          <ac:chgData name="Matthew Wirasakti" userId="9f53cc40aad205b4" providerId="LiveId" clId="{059F3C6D-AF8F-4F9E-8EBC-3DBB4058F9D1}" dt="2020-12-01T10:54:50.037" v="4205"/>
          <ac:picMkLst>
            <pc:docMk/>
            <pc:sldMk cId="373726690" sldId="259"/>
            <ac:picMk id="9" creationId="{11FDF3BA-433A-45B9-9F49-722469CD824F}"/>
          </ac:picMkLst>
        </pc:picChg>
        <pc:picChg chg="add mod">
          <ac:chgData name="Matthew Wirasakti" userId="9f53cc40aad205b4" providerId="LiveId" clId="{059F3C6D-AF8F-4F9E-8EBC-3DBB4058F9D1}" dt="2020-12-01T10:55:16.725" v="4206"/>
          <ac:picMkLst>
            <pc:docMk/>
            <pc:sldMk cId="373726690" sldId="259"/>
            <ac:picMk id="11" creationId="{78FFC3DE-E537-40AD-AA9C-C4133422FDDE}"/>
          </ac:picMkLst>
        </pc:picChg>
      </pc:sldChg>
      <pc:sldChg chg="addSp delSp modSp mod modTransition modAnim">
        <pc:chgData name="Matthew Wirasakti" userId="9f53cc40aad205b4" providerId="LiveId" clId="{059F3C6D-AF8F-4F9E-8EBC-3DBB4058F9D1}" dt="2020-12-01T10:48:26.531" v="4194"/>
        <pc:sldMkLst>
          <pc:docMk/>
          <pc:sldMk cId="2308699798" sldId="260"/>
        </pc:sldMkLst>
        <pc:spChg chg="mod">
          <ac:chgData name="Matthew Wirasakti" userId="9f53cc40aad205b4" providerId="LiveId" clId="{059F3C6D-AF8F-4F9E-8EBC-3DBB4058F9D1}" dt="2020-11-30T20:53:37.279" v="47" actId="20577"/>
          <ac:spMkLst>
            <pc:docMk/>
            <pc:sldMk cId="2308699798" sldId="260"/>
            <ac:spMk id="2" creationId="{4090146A-504B-4279-A9A3-DD045A515E75}"/>
          </ac:spMkLst>
        </pc:spChg>
        <pc:picChg chg="add del mod">
          <ac:chgData name="Matthew Wirasakti" userId="9f53cc40aad205b4" providerId="LiveId" clId="{059F3C6D-AF8F-4F9E-8EBC-3DBB4058F9D1}" dt="2020-12-01T10:25:28.072" v="4043"/>
          <ac:picMkLst>
            <pc:docMk/>
            <pc:sldMk cId="2308699798" sldId="260"/>
            <ac:picMk id="6" creationId="{C510329B-7A62-4DFD-B1BD-6E857CDCE417}"/>
          </ac:picMkLst>
        </pc:picChg>
        <pc:picChg chg="add mod">
          <ac:chgData name="Matthew Wirasakti" userId="9f53cc40aad205b4" providerId="LiveId" clId="{059F3C6D-AF8F-4F9E-8EBC-3DBB4058F9D1}" dt="2020-12-01T10:48:26.531" v="4194"/>
          <ac:picMkLst>
            <pc:docMk/>
            <pc:sldMk cId="2308699798" sldId="260"/>
            <ac:picMk id="10" creationId="{7AD92306-A239-4A6B-9CDA-61CEBE7C82B8}"/>
          </ac:picMkLst>
        </pc:picChg>
        <pc:inkChg chg="add del">
          <ac:chgData name="Matthew Wirasakti" userId="9f53cc40aad205b4" providerId="LiveId" clId="{059F3C6D-AF8F-4F9E-8EBC-3DBB4058F9D1}" dt="2020-12-01T10:25:28.072" v="4043"/>
          <ac:inkMkLst>
            <pc:docMk/>
            <pc:sldMk cId="2308699798" sldId="260"/>
            <ac:inkMk id="3" creationId="{8C19C6B1-E681-4122-A022-F3C30A1D91C5}"/>
          </ac:inkMkLst>
        </pc:inkChg>
        <pc:inkChg chg="add">
          <ac:chgData name="Matthew Wirasakti" userId="9f53cc40aad205b4" providerId="LiveId" clId="{059F3C6D-AF8F-4F9E-8EBC-3DBB4058F9D1}" dt="2020-12-01T10:48:26.531" v="4194"/>
          <ac:inkMkLst>
            <pc:docMk/>
            <pc:sldMk cId="2308699798" sldId="260"/>
            <ac:inkMk id="8" creationId="{6712FAD1-78E9-4739-A7A6-DEF31F3ADA1A}"/>
          </ac:inkMkLst>
        </pc:inkChg>
      </pc:sldChg>
      <pc:sldChg chg="addSp delSp modSp mod modTransition modAnim">
        <pc:chgData name="Matthew Wirasakti" userId="9f53cc40aad205b4" providerId="LiveId" clId="{059F3C6D-AF8F-4F9E-8EBC-3DBB4058F9D1}" dt="2020-12-01T10:48:26.531" v="4194"/>
        <pc:sldMkLst>
          <pc:docMk/>
          <pc:sldMk cId="707257645" sldId="261"/>
        </pc:sldMkLst>
        <pc:spChg chg="mod">
          <ac:chgData name="Matthew Wirasakti" userId="9f53cc40aad205b4" providerId="LiveId" clId="{059F3C6D-AF8F-4F9E-8EBC-3DBB4058F9D1}" dt="2020-11-30T20:53:44.223" v="71" actId="20577"/>
          <ac:spMkLst>
            <pc:docMk/>
            <pc:sldMk cId="707257645" sldId="261"/>
            <ac:spMk id="2" creationId="{8F9FA5A1-0080-4062-87B0-B61B31B2822F}"/>
          </ac:spMkLst>
        </pc:spChg>
        <pc:spChg chg="mod">
          <ac:chgData name="Matthew Wirasakti" userId="9f53cc40aad205b4" providerId="LiveId" clId="{059F3C6D-AF8F-4F9E-8EBC-3DBB4058F9D1}" dt="2020-11-30T22:37:28.627" v="2893" actId="20577"/>
          <ac:spMkLst>
            <pc:docMk/>
            <pc:sldMk cId="707257645" sldId="261"/>
            <ac:spMk id="3" creationId="{9B494B5B-3FE4-4A47-AE49-507C764191E7}"/>
          </ac:spMkLst>
        </pc:spChg>
        <pc:picChg chg="add del mod">
          <ac:chgData name="Matthew Wirasakti" userId="9f53cc40aad205b4" providerId="LiveId" clId="{059F3C6D-AF8F-4F9E-8EBC-3DBB4058F9D1}" dt="2020-12-01T10:25:28.072" v="4043"/>
          <ac:picMkLst>
            <pc:docMk/>
            <pc:sldMk cId="707257645" sldId="261"/>
            <ac:picMk id="4" creationId="{0735DA4D-0101-4B3D-80C8-971D73568805}"/>
          </ac:picMkLst>
        </pc:picChg>
        <pc:picChg chg="add mod">
          <ac:chgData name="Matthew Wirasakti" userId="9f53cc40aad205b4" providerId="LiveId" clId="{059F3C6D-AF8F-4F9E-8EBC-3DBB4058F9D1}" dt="2020-12-01T10:48:26.531" v="4194"/>
          <ac:picMkLst>
            <pc:docMk/>
            <pc:sldMk cId="707257645" sldId="261"/>
            <ac:picMk id="5" creationId="{CA3B9826-DA1F-4F23-8517-5560D64BD13E}"/>
          </ac:picMkLst>
        </pc:picChg>
      </pc:sldChg>
      <pc:sldChg chg="addSp delSp modSp mod modTransition modAnim">
        <pc:chgData name="Matthew Wirasakti" userId="9f53cc40aad205b4" providerId="LiveId" clId="{059F3C6D-AF8F-4F9E-8EBC-3DBB4058F9D1}" dt="2020-12-01T10:49:48.320" v="4197"/>
        <pc:sldMkLst>
          <pc:docMk/>
          <pc:sldMk cId="2673913639" sldId="262"/>
        </pc:sldMkLst>
        <pc:spChg chg="mod">
          <ac:chgData name="Matthew Wirasakti" userId="9f53cc40aad205b4" providerId="LiveId" clId="{059F3C6D-AF8F-4F9E-8EBC-3DBB4058F9D1}" dt="2020-11-30T20:54:20.255" v="132" actId="20577"/>
          <ac:spMkLst>
            <pc:docMk/>
            <pc:sldMk cId="2673913639" sldId="262"/>
            <ac:spMk id="2" creationId="{21465B43-ACC6-4194-B4FB-3696AE7DA246}"/>
          </ac:spMkLst>
        </pc:spChg>
        <pc:spChg chg="mod">
          <ac:chgData name="Matthew Wirasakti" userId="9f53cc40aad205b4" providerId="LiveId" clId="{059F3C6D-AF8F-4F9E-8EBC-3DBB4058F9D1}" dt="2020-11-30T23:02:46.442" v="3622" actId="20577"/>
          <ac:spMkLst>
            <pc:docMk/>
            <pc:sldMk cId="2673913639" sldId="262"/>
            <ac:spMk id="3" creationId="{82E184E4-FF9D-49A4-ADD9-9BE5F00501E3}"/>
          </ac:spMkLst>
        </pc:spChg>
        <pc:picChg chg="add del mod">
          <ac:chgData name="Matthew Wirasakti" userId="9f53cc40aad205b4" providerId="LiveId" clId="{059F3C6D-AF8F-4F9E-8EBC-3DBB4058F9D1}" dt="2020-12-01T10:25:28.072" v="4043"/>
          <ac:picMkLst>
            <pc:docMk/>
            <pc:sldMk cId="2673913639" sldId="262"/>
            <ac:picMk id="5" creationId="{6C7B1D7F-4679-4643-8404-67B637480BA8}"/>
          </ac:picMkLst>
        </pc:picChg>
        <pc:picChg chg="add del mod">
          <ac:chgData name="Matthew Wirasakti" userId="9f53cc40aad205b4" providerId="LiveId" clId="{059F3C6D-AF8F-4F9E-8EBC-3DBB4058F9D1}" dt="2020-12-01T10:49:10.248" v="4196"/>
          <ac:picMkLst>
            <pc:docMk/>
            <pc:sldMk cId="2673913639" sldId="262"/>
            <ac:picMk id="7" creationId="{46DAFFE4-EC77-414F-832D-25671F5D47F6}"/>
          </ac:picMkLst>
        </pc:picChg>
        <pc:picChg chg="add mod">
          <ac:chgData name="Matthew Wirasakti" userId="9f53cc40aad205b4" providerId="LiveId" clId="{059F3C6D-AF8F-4F9E-8EBC-3DBB4058F9D1}" dt="2020-12-01T10:49:48.320" v="4197"/>
          <ac:picMkLst>
            <pc:docMk/>
            <pc:sldMk cId="2673913639" sldId="262"/>
            <ac:picMk id="11" creationId="{ED17B8BE-4730-4744-B6EB-8B7845B0D9D0}"/>
          </ac:picMkLst>
        </pc:picChg>
        <pc:inkChg chg="add del">
          <ac:chgData name="Matthew Wirasakti" userId="9f53cc40aad205b4" providerId="LiveId" clId="{059F3C6D-AF8F-4F9E-8EBC-3DBB4058F9D1}" dt="2020-12-01T10:25:28.072" v="4043"/>
          <ac:inkMkLst>
            <pc:docMk/>
            <pc:sldMk cId="2673913639" sldId="262"/>
            <ac:inkMk id="4" creationId="{D67DC816-5191-4D54-96F0-CF7E52582388}"/>
          </ac:inkMkLst>
        </pc:inkChg>
        <pc:inkChg chg="add del">
          <ac:chgData name="Matthew Wirasakti" userId="9f53cc40aad205b4" providerId="LiveId" clId="{059F3C6D-AF8F-4F9E-8EBC-3DBB4058F9D1}" dt="2020-12-01T10:49:10.248" v="4196"/>
          <ac:inkMkLst>
            <pc:docMk/>
            <pc:sldMk cId="2673913639" sldId="262"/>
            <ac:inkMk id="6" creationId="{3CDBBD04-C3EC-444D-B350-298CA76C99D2}"/>
          </ac:inkMkLst>
        </pc:inkChg>
        <pc:inkChg chg="add">
          <ac:chgData name="Matthew Wirasakti" userId="9f53cc40aad205b4" providerId="LiveId" clId="{059F3C6D-AF8F-4F9E-8EBC-3DBB4058F9D1}" dt="2020-12-01T10:49:48.320" v="4197"/>
          <ac:inkMkLst>
            <pc:docMk/>
            <pc:sldMk cId="2673913639" sldId="262"/>
            <ac:inkMk id="9" creationId="{9BB9FC6F-A3DB-404E-BC89-0032B72E5C4C}"/>
          </ac:inkMkLst>
        </pc:inkChg>
      </pc:sldChg>
      <pc:sldChg chg="addSp delSp modSp mod modTransition modAnim">
        <pc:chgData name="Matthew Wirasakti" userId="9f53cc40aad205b4" providerId="LiveId" clId="{059F3C6D-AF8F-4F9E-8EBC-3DBB4058F9D1}" dt="2020-12-01T10:56:46.591" v="4208"/>
        <pc:sldMkLst>
          <pc:docMk/>
          <pc:sldMk cId="3271436973" sldId="263"/>
        </pc:sldMkLst>
        <pc:spChg chg="mod">
          <ac:chgData name="Matthew Wirasakti" userId="9f53cc40aad205b4" providerId="LiveId" clId="{059F3C6D-AF8F-4F9E-8EBC-3DBB4058F9D1}" dt="2020-11-30T20:54:26.703" v="146" actId="20577"/>
          <ac:spMkLst>
            <pc:docMk/>
            <pc:sldMk cId="3271436973" sldId="263"/>
            <ac:spMk id="2" creationId="{97E0CE9B-1002-4A19-8CD0-26C65161D4FF}"/>
          </ac:spMkLst>
        </pc:spChg>
        <pc:picChg chg="add del mod">
          <ac:chgData name="Matthew Wirasakti" userId="9f53cc40aad205b4" providerId="LiveId" clId="{059F3C6D-AF8F-4F9E-8EBC-3DBB4058F9D1}" dt="2020-12-01T10:25:28.072" v="4043"/>
          <ac:picMkLst>
            <pc:docMk/>
            <pc:sldMk cId="3271436973" sldId="263"/>
            <ac:picMk id="6" creationId="{1ED27F90-7493-47A4-858F-039D3FE27979}"/>
          </ac:picMkLst>
        </pc:picChg>
        <pc:picChg chg="add del mod">
          <ac:chgData name="Matthew Wirasakti" userId="9f53cc40aad205b4" providerId="LiveId" clId="{059F3C6D-AF8F-4F9E-8EBC-3DBB4058F9D1}" dt="2020-12-01T10:56:03.860" v="4207"/>
          <ac:picMkLst>
            <pc:docMk/>
            <pc:sldMk cId="3271436973" sldId="263"/>
            <ac:picMk id="8" creationId="{11777C1C-7E67-455E-8C8A-E512835CEAD9}"/>
          </ac:picMkLst>
        </pc:picChg>
        <pc:picChg chg="add mod">
          <ac:chgData name="Matthew Wirasakti" userId="9f53cc40aad205b4" providerId="LiveId" clId="{059F3C6D-AF8F-4F9E-8EBC-3DBB4058F9D1}" dt="2020-12-01T10:56:46.591" v="4208"/>
          <ac:picMkLst>
            <pc:docMk/>
            <pc:sldMk cId="3271436973" sldId="263"/>
            <ac:picMk id="10" creationId="{C4475772-34CD-4936-A594-25511C09CA7B}"/>
          </ac:picMkLst>
        </pc:picChg>
        <pc:inkChg chg="add del">
          <ac:chgData name="Matthew Wirasakti" userId="9f53cc40aad205b4" providerId="LiveId" clId="{059F3C6D-AF8F-4F9E-8EBC-3DBB4058F9D1}" dt="2020-12-01T10:25:28.072" v="4043"/>
          <ac:inkMkLst>
            <pc:docMk/>
            <pc:sldMk cId="3271436973" sldId="263"/>
            <ac:inkMk id="4" creationId="{676CDAE3-BD79-4C82-A042-7ADED3BABD77}"/>
          </ac:inkMkLst>
        </pc:inkChg>
        <pc:inkChg chg="add del">
          <ac:chgData name="Matthew Wirasakti" userId="9f53cc40aad205b4" providerId="LiveId" clId="{059F3C6D-AF8F-4F9E-8EBC-3DBB4058F9D1}" dt="2020-12-01T10:56:03.860" v="4207"/>
          <ac:inkMkLst>
            <pc:docMk/>
            <pc:sldMk cId="3271436973" sldId="263"/>
            <ac:inkMk id="7" creationId="{B083B4F3-2075-42DB-9472-15F1E14BCD22}"/>
          </ac:inkMkLst>
        </pc:inkChg>
        <pc:inkChg chg="add">
          <ac:chgData name="Matthew Wirasakti" userId="9f53cc40aad205b4" providerId="LiveId" clId="{059F3C6D-AF8F-4F9E-8EBC-3DBB4058F9D1}" dt="2020-12-01T10:56:46.591" v="4208"/>
          <ac:inkMkLst>
            <pc:docMk/>
            <pc:sldMk cId="3271436973" sldId="263"/>
            <ac:inkMk id="9" creationId="{649AC94D-727D-4A81-8022-EF9AA43F7E1C}"/>
          </ac:inkMkLst>
        </pc:inkChg>
      </pc:sldChg>
      <pc:sldChg chg="addSp delSp modSp mod modTransition modAnim">
        <pc:chgData name="Matthew Wirasakti" userId="9f53cc40aad205b4" providerId="LiveId" clId="{059F3C6D-AF8F-4F9E-8EBC-3DBB4058F9D1}" dt="2020-12-01T10:52:14.350" v="4200"/>
        <pc:sldMkLst>
          <pc:docMk/>
          <pc:sldMk cId="1905449754" sldId="264"/>
        </pc:sldMkLst>
        <pc:spChg chg="mod">
          <ac:chgData name="Matthew Wirasakti" userId="9f53cc40aad205b4" providerId="LiveId" clId="{059F3C6D-AF8F-4F9E-8EBC-3DBB4058F9D1}" dt="2020-11-30T20:54:33.968" v="158" actId="20577"/>
          <ac:spMkLst>
            <pc:docMk/>
            <pc:sldMk cId="1905449754" sldId="264"/>
            <ac:spMk id="2" creationId="{4DE240CA-0BE8-4A90-A12C-17D0037AD2EE}"/>
          </ac:spMkLst>
        </pc:spChg>
        <pc:spChg chg="mod">
          <ac:chgData name="Matthew Wirasakti" userId="9f53cc40aad205b4" providerId="LiveId" clId="{059F3C6D-AF8F-4F9E-8EBC-3DBB4058F9D1}" dt="2020-12-01T10:40:30.334" v="4187" actId="20577"/>
          <ac:spMkLst>
            <pc:docMk/>
            <pc:sldMk cId="1905449754" sldId="264"/>
            <ac:spMk id="3" creationId="{93D2874E-4C81-406A-84E2-845747FE9BE0}"/>
          </ac:spMkLst>
        </pc:spChg>
        <pc:picChg chg="add del mod">
          <ac:chgData name="Matthew Wirasakti" userId="9f53cc40aad205b4" providerId="LiveId" clId="{059F3C6D-AF8F-4F9E-8EBC-3DBB4058F9D1}" dt="2020-12-01T10:25:28.072" v="4043"/>
          <ac:picMkLst>
            <pc:docMk/>
            <pc:sldMk cId="1905449754" sldId="264"/>
            <ac:picMk id="4" creationId="{4D1EBCAE-E54F-468A-8E6B-F32B0CA69CA0}"/>
          </ac:picMkLst>
        </pc:picChg>
        <pc:picChg chg="add del mod">
          <ac:chgData name="Matthew Wirasakti" userId="9f53cc40aad205b4" providerId="LiveId" clId="{059F3C6D-AF8F-4F9E-8EBC-3DBB4058F9D1}" dt="2020-12-01T10:48:43.030" v="4195"/>
          <ac:picMkLst>
            <pc:docMk/>
            <pc:sldMk cId="1905449754" sldId="264"/>
            <ac:picMk id="5" creationId="{6576601A-9E7C-456C-A2EA-D9D131EF5120}"/>
          </ac:picMkLst>
        </pc:picChg>
        <pc:picChg chg="add del mod">
          <ac:chgData name="Matthew Wirasakti" userId="9f53cc40aad205b4" providerId="LiveId" clId="{059F3C6D-AF8F-4F9E-8EBC-3DBB4058F9D1}" dt="2020-12-01T10:50:48.783" v="4199"/>
          <ac:picMkLst>
            <pc:docMk/>
            <pc:sldMk cId="1905449754" sldId="264"/>
            <ac:picMk id="6" creationId="{D4059D83-5A6A-4378-A3ED-A68A480BD750}"/>
          </ac:picMkLst>
        </pc:picChg>
        <pc:picChg chg="add mod">
          <ac:chgData name="Matthew Wirasakti" userId="9f53cc40aad205b4" providerId="LiveId" clId="{059F3C6D-AF8F-4F9E-8EBC-3DBB4058F9D1}" dt="2020-12-01T10:52:14.350" v="4200"/>
          <ac:picMkLst>
            <pc:docMk/>
            <pc:sldMk cId="1905449754" sldId="264"/>
            <ac:picMk id="7" creationId="{D50C608C-9D1F-4A0F-A46C-D5A2EBD3EA20}"/>
          </ac:picMkLst>
        </pc:picChg>
      </pc:sldChg>
      <pc:sldChg chg="addSp delSp modSp modTransition modAnim">
        <pc:chgData name="Matthew Wirasakti" userId="9f53cc40aad205b4" providerId="LiveId" clId="{059F3C6D-AF8F-4F9E-8EBC-3DBB4058F9D1}" dt="2020-12-01T10:48:26.531" v="4194"/>
        <pc:sldMkLst>
          <pc:docMk/>
          <pc:sldMk cId="2283680170" sldId="265"/>
        </pc:sldMkLst>
        <pc:picChg chg="add del mod">
          <ac:chgData name="Matthew Wirasakti" userId="9f53cc40aad205b4" providerId="LiveId" clId="{059F3C6D-AF8F-4F9E-8EBC-3DBB4058F9D1}" dt="2020-12-01T10:25:28.072" v="4043"/>
          <ac:picMkLst>
            <pc:docMk/>
            <pc:sldMk cId="2283680170" sldId="265"/>
            <ac:picMk id="5" creationId="{8563E7E2-25C7-40ED-9ED0-C62BDC2E91B5}"/>
          </ac:picMkLst>
        </pc:picChg>
        <pc:picChg chg="add mod">
          <ac:chgData name="Matthew Wirasakti" userId="9f53cc40aad205b4" providerId="LiveId" clId="{059F3C6D-AF8F-4F9E-8EBC-3DBB4058F9D1}" dt="2020-12-01T10:48:26.531" v="4194"/>
          <ac:picMkLst>
            <pc:docMk/>
            <pc:sldMk cId="2283680170" sldId="265"/>
            <ac:picMk id="9" creationId="{E245A126-8CD6-4215-A26A-A99D89ABEEFC}"/>
          </ac:picMkLst>
        </pc:picChg>
        <pc:inkChg chg="add del">
          <ac:chgData name="Matthew Wirasakti" userId="9f53cc40aad205b4" providerId="LiveId" clId="{059F3C6D-AF8F-4F9E-8EBC-3DBB4058F9D1}" dt="2020-12-01T10:25:28.072" v="4043"/>
          <ac:inkMkLst>
            <pc:docMk/>
            <pc:sldMk cId="2283680170" sldId="265"/>
            <ac:inkMk id="3" creationId="{C40AE4A6-1126-4EF0-88D1-945E8D5EDD83}"/>
          </ac:inkMkLst>
        </pc:inkChg>
        <pc:inkChg chg="add">
          <ac:chgData name="Matthew Wirasakti" userId="9f53cc40aad205b4" providerId="LiveId" clId="{059F3C6D-AF8F-4F9E-8EBC-3DBB4058F9D1}" dt="2020-12-01T10:48:26.531" v="4194"/>
          <ac:inkMkLst>
            <pc:docMk/>
            <pc:sldMk cId="2283680170" sldId="265"/>
            <ac:inkMk id="7" creationId="{A7B6DC28-0A80-4396-B126-D148823B66DC}"/>
          </ac:inkMkLst>
        </pc:inkChg>
      </pc:sldChg>
      <pc:sldChg chg="addSp delSp modSp new mod setBg setClrOvrMap">
        <pc:chgData name="Matthew Wirasakti" userId="9f53cc40aad205b4" providerId="LiveId" clId="{059F3C6D-AF8F-4F9E-8EBC-3DBB4058F9D1}" dt="2020-12-03T21:52:12.185" v="4297" actId="20577"/>
        <pc:sldMkLst>
          <pc:docMk/>
          <pc:sldMk cId="1380658464" sldId="266"/>
        </pc:sldMkLst>
        <pc:spChg chg="mod">
          <ac:chgData name="Matthew Wirasakti" userId="9f53cc40aad205b4" providerId="LiveId" clId="{059F3C6D-AF8F-4F9E-8EBC-3DBB4058F9D1}" dt="2020-12-03T21:45:05.558" v="4228" actId="26606"/>
          <ac:spMkLst>
            <pc:docMk/>
            <pc:sldMk cId="1380658464" sldId="266"/>
            <ac:spMk id="2" creationId="{7A9C72BC-5506-46D4-A86F-D94CF51FA49B}"/>
          </ac:spMkLst>
        </pc:spChg>
        <pc:spChg chg="mod">
          <ac:chgData name="Matthew Wirasakti" userId="9f53cc40aad205b4" providerId="LiveId" clId="{059F3C6D-AF8F-4F9E-8EBC-3DBB4058F9D1}" dt="2020-12-03T21:52:12.185" v="4297" actId="20577"/>
          <ac:spMkLst>
            <pc:docMk/>
            <pc:sldMk cId="1380658464" sldId="266"/>
            <ac:spMk id="3" creationId="{F855F0E6-B8A5-4688-88D7-36A22868FC6B}"/>
          </ac:spMkLst>
        </pc:spChg>
        <pc:spChg chg="add del">
          <ac:chgData name="Matthew Wirasakti" userId="9f53cc40aad205b4" providerId="LiveId" clId="{059F3C6D-AF8F-4F9E-8EBC-3DBB4058F9D1}" dt="2020-12-03T21:45:05.548" v="4227" actId="26606"/>
          <ac:spMkLst>
            <pc:docMk/>
            <pc:sldMk cId="1380658464" sldId="266"/>
            <ac:spMk id="8" creationId="{87A57295-2710-4920-B99A-4D1FA03A62BD}"/>
          </ac:spMkLst>
        </pc:spChg>
        <pc:spChg chg="add del">
          <ac:chgData name="Matthew Wirasakti" userId="9f53cc40aad205b4" providerId="LiveId" clId="{059F3C6D-AF8F-4F9E-8EBC-3DBB4058F9D1}" dt="2020-12-03T21:45:05.548" v="4227" actId="26606"/>
          <ac:spMkLst>
            <pc:docMk/>
            <pc:sldMk cId="1380658464" sldId="266"/>
            <ac:spMk id="10" creationId="{78067929-4D33-4306-9E2F-67C49CDDB5DE}"/>
          </ac:spMkLst>
        </pc:spChg>
        <pc:spChg chg="add">
          <ac:chgData name="Matthew Wirasakti" userId="9f53cc40aad205b4" providerId="LiveId" clId="{059F3C6D-AF8F-4F9E-8EBC-3DBB4058F9D1}" dt="2020-12-03T21:45:05.558" v="4228" actId="26606"/>
          <ac:spMkLst>
            <pc:docMk/>
            <pc:sldMk cId="1380658464" sldId="266"/>
            <ac:spMk id="14" creationId="{EF9B8DF2-C3F5-49A2-94D2-F7B65A0F1F15}"/>
          </ac:spMkLst>
        </pc:spChg>
        <pc:spChg chg="add">
          <ac:chgData name="Matthew Wirasakti" userId="9f53cc40aad205b4" providerId="LiveId" clId="{059F3C6D-AF8F-4F9E-8EBC-3DBB4058F9D1}" dt="2020-12-03T21:45:05.558" v="4228" actId="26606"/>
          <ac:spMkLst>
            <pc:docMk/>
            <pc:sldMk cId="1380658464" sldId="266"/>
            <ac:spMk id="15" creationId="{4330B6AC-E6AB-45E4-A303-C8DE90EB2AAC}"/>
          </ac:spMkLst>
        </pc:spChg>
        <pc:picChg chg="add">
          <ac:chgData name="Matthew Wirasakti" userId="9f53cc40aad205b4" providerId="LiveId" clId="{059F3C6D-AF8F-4F9E-8EBC-3DBB4058F9D1}" dt="2020-12-03T21:45:05.558" v="4228" actId="26606"/>
          <ac:picMkLst>
            <pc:docMk/>
            <pc:sldMk cId="1380658464" sldId="266"/>
            <ac:picMk id="7" creationId="{6CE26AA5-5518-4125-8ED0-57EFAE397068}"/>
          </ac:picMkLst>
        </pc:picChg>
        <pc:cxnChg chg="add del">
          <ac:chgData name="Matthew Wirasakti" userId="9f53cc40aad205b4" providerId="LiveId" clId="{059F3C6D-AF8F-4F9E-8EBC-3DBB4058F9D1}" dt="2020-12-03T21:45:05.548" v="4227" actId="26606"/>
          <ac:cxnSpMkLst>
            <pc:docMk/>
            <pc:sldMk cId="1380658464" sldId="266"/>
            <ac:cxnSpMk id="12" creationId="{2D72A2C9-F3CA-4216-8BAD-FA4C970C3C4E}"/>
          </ac:cxnSpMkLst>
        </pc:cxnChg>
      </pc:sldChg>
    </pc:docChg>
  </pc:docChgLst>
  <pc:docChgLst>
    <pc:chgData name="Matthew Wirasakti" userId="9f53cc40aad205b4" providerId="LiveId" clId="{F09FB3CA-9A46-4CE2-A58D-FF9AB57D3DB3}"/>
    <pc:docChg chg="undo custSel mod addSld modSld">
      <pc:chgData name="Matthew Wirasakti" userId="9f53cc40aad205b4" providerId="LiveId" clId="{F09FB3CA-9A46-4CE2-A58D-FF9AB57D3DB3}" dt="2020-12-01T09:58:44.609" v="1513" actId="26606"/>
      <pc:docMkLst>
        <pc:docMk/>
      </pc:docMkLst>
      <pc:sldChg chg="addSp modSp mod setBg setClrOvrMap">
        <pc:chgData name="Matthew Wirasakti" userId="9f53cc40aad205b4" providerId="LiveId" clId="{F09FB3CA-9A46-4CE2-A58D-FF9AB57D3DB3}" dt="2020-12-01T09:57:43.260" v="1499" actId="26606"/>
        <pc:sldMkLst>
          <pc:docMk/>
          <pc:sldMk cId="4127386612" sldId="256"/>
        </pc:sldMkLst>
        <pc:spChg chg="mod">
          <ac:chgData name="Matthew Wirasakti" userId="9f53cc40aad205b4" providerId="LiveId" clId="{F09FB3CA-9A46-4CE2-A58D-FF9AB57D3DB3}" dt="2020-12-01T09:57:43.260" v="1499" actId="26606"/>
          <ac:spMkLst>
            <pc:docMk/>
            <pc:sldMk cId="4127386612" sldId="256"/>
            <ac:spMk id="2" creationId="{FEEB9D40-1516-4D4D-A9DC-3BAB2455CAB7}"/>
          </ac:spMkLst>
        </pc:spChg>
        <pc:spChg chg="mod">
          <ac:chgData name="Matthew Wirasakti" userId="9f53cc40aad205b4" providerId="LiveId" clId="{F09FB3CA-9A46-4CE2-A58D-FF9AB57D3DB3}" dt="2020-12-01T09:57:43.260" v="1499" actId="26606"/>
          <ac:spMkLst>
            <pc:docMk/>
            <pc:sldMk cId="4127386612" sldId="256"/>
            <ac:spMk id="3" creationId="{491F78FE-7ED5-4971-B822-1FD50771325A}"/>
          </ac:spMkLst>
        </pc:spChg>
        <pc:spChg chg="add">
          <ac:chgData name="Matthew Wirasakti" userId="9f53cc40aad205b4" providerId="LiveId" clId="{F09FB3CA-9A46-4CE2-A58D-FF9AB57D3DB3}" dt="2020-12-01T09:57:43.260" v="1499" actId="26606"/>
          <ac:spMkLst>
            <pc:docMk/>
            <pc:sldMk cId="4127386612" sldId="256"/>
            <ac:spMk id="8" creationId="{2A8AA5BC-4F7A-4226-8F99-6D824B226A97}"/>
          </ac:spMkLst>
        </pc:spChg>
        <pc:spChg chg="add">
          <ac:chgData name="Matthew Wirasakti" userId="9f53cc40aad205b4" providerId="LiveId" clId="{F09FB3CA-9A46-4CE2-A58D-FF9AB57D3DB3}" dt="2020-12-01T09:57:43.260" v="1499" actId="26606"/>
          <ac:spMkLst>
            <pc:docMk/>
            <pc:sldMk cId="4127386612" sldId="256"/>
            <ac:spMk id="10" creationId="{3E5445C6-DD42-4979-86FF-03730E8C6DB0}"/>
          </ac:spMkLst>
        </pc:spChg>
        <pc:cxnChg chg="add">
          <ac:chgData name="Matthew Wirasakti" userId="9f53cc40aad205b4" providerId="LiveId" clId="{F09FB3CA-9A46-4CE2-A58D-FF9AB57D3DB3}" dt="2020-12-01T09:57:43.260" v="1499" actId="26606"/>
          <ac:cxnSpMkLst>
            <pc:docMk/>
            <pc:sldMk cId="4127386612" sldId="256"/>
            <ac:cxnSpMk id="12" creationId="{45000665-DFC7-417E-8FD7-516A0F15C975}"/>
          </ac:cxnSpMkLst>
        </pc:cxnChg>
      </pc:sldChg>
      <pc:sldChg chg="addSp delSp modSp mod setBg delDesignElem">
        <pc:chgData name="Matthew Wirasakti" userId="9f53cc40aad205b4" providerId="LiveId" clId="{F09FB3CA-9A46-4CE2-A58D-FF9AB57D3DB3}" dt="2020-12-01T09:57:05.141" v="1498"/>
        <pc:sldMkLst>
          <pc:docMk/>
          <pc:sldMk cId="3995704086" sldId="257"/>
        </pc:sldMkLst>
        <pc:spChg chg="mod">
          <ac:chgData name="Matthew Wirasakti" userId="9f53cc40aad205b4" providerId="LiveId" clId="{F09FB3CA-9A46-4CE2-A58D-FF9AB57D3DB3}" dt="2020-12-01T09:07:11.858" v="8" actId="26606"/>
          <ac:spMkLst>
            <pc:docMk/>
            <pc:sldMk cId="3995704086" sldId="257"/>
            <ac:spMk id="2" creationId="{7C141426-7928-400F-8F34-1D684202C8B5}"/>
          </ac:spMkLst>
        </pc:spChg>
        <pc:spChg chg="mod ord">
          <ac:chgData name="Matthew Wirasakti" userId="9f53cc40aad205b4" providerId="LiveId" clId="{F09FB3CA-9A46-4CE2-A58D-FF9AB57D3DB3}" dt="2020-12-01T09:57:05.141" v="1498"/>
          <ac:spMkLst>
            <pc:docMk/>
            <pc:sldMk cId="3995704086" sldId="257"/>
            <ac:spMk id="3" creationId="{08CE5332-5299-4AB0-BCA5-1ED294430DA0}"/>
          </ac:spMkLst>
        </pc:spChg>
        <pc:spChg chg="add del">
          <ac:chgData name="Matthew Wirasakti" userId="9f53cc40aad205b4" providerId="LiveId" clId="{F09FB3CA-9A46-4CE2-A58D-FF9AB57D3DB3}" dt="2020-12-01T09:57:05.141" v="1498"/>
          <ac:spMkLst>
            <pc:docMk/>
            <pc:sldMk cId="3995704086" sldId="257"/>
            <ac:spMk id="7" creationId="{EBF87945-A001-489F-9D9B-7D9435F0B9CA}"/>
          </ac:spMkLst>
        </pc:spChg>
        <pc:spChg chg="add del">
          <ac:chgData name="Matthew Wirasakti" userId="9f53cc40aad205b4" providerId="LiveId" clId="{F09FB3CA-9A46-4CE2-A58D-FF9AB57D3DB3}" dt="2020-12-01T09:07:08.767" v="7" actId="26606"/>
          <ac:spMkLst>
            <pc:docMk/>
            <pc:sldMk cId="3995704086" sldId="257"/>
            <ac:spMk id="10" creationId="{F4C0B10B-D2C4-4A54-AFAD-3D27DF88BB37}"/>
          </ac:spMkLst>
        </pc:spChg>
        <pc:grpChg chg="add del">
          <ac:chgData name="Matthew Wirasakti" userId="9f53cc40aad205b4" providerId="LiveId" clId="{F09FB3CA-9A46-4CE2-A58D-FF9AB57D3DB3}" dt="2020-12-01T09:07:08.767" v="7" actId="26606"/>
          <ac:grpSpMkLst>
            <pc:docMk/>
            <pc:sldMk cId="3995704086" sldId="257"/>
            <ac:grpSpMk id="12" creationId="{B6BADB90-C74B-40D6-86DC-503F65FCE8DC}"/>
          </ac:grpSpMkLst>
        </pc:grpChg>
        <pc:picChg chg="add mod">
          <ac:chgData name="Matthew Wirasakti" userId="9f53cc40aad205b4" providerId="LiveId" clId="{F09FB3CA-9A46-4CE2-A58D-FF9AB57D3DB3}" dt="2020-12-01T09:07:11.858" v="8" actId="26606"/>
          <ac:picMkLst>
            <pc:docMk/>
            <pc:sldMk cId="3995704086" sldId="257"/>
            <ac:picMk id="5" creationId="{8156ABF2-00E2-46B2-AAB5-91B17A3E95B5}"/>
          </ac:picMkLst>
        </pc:picChg>
      </pc:sldChg>
      <pc:sldChg chg="addSp modSp mod setBg">
        <pc:chgData name="Matthew Wirasakti" userId="9f53cc40aad205b4" providerId="LiveId" clId="{F09FB3CA-9A46-4CE2-A58D-FF9AB57D3DB3}" dt="2020-12-01T09:57:47.662" v="1500" actId="26606"/>
        <pc:sldMkLst>
          <pc:docMk/>
          <pc:sldMk cId="1337184548" sldId="258"/>
        </pc:sldMkLst>
        <pc:spChg chg="mod">
          <ac:chgData name="Matthew Wirasakti" userId="9f53cc40aad205b4" providerId="LiveId" clId="{F09FB3CA-9A46-4CE2-A58D-FF9AB57D3DB3}" dt="2020-12-01T09:57:47.662" v="1500" actId="26606"/>
          <ac:spMkLst>
            <pc:docMk/>
            <pc:sldMk cId="1337184548" sldId="258"/>
            <ac:spMk id="2" creationId="{B41E61F7-4D75-4800-AA81-D25D5C4B9CD7}"/>
          </ac:spMkLst>
        </pc:spChg>
        <pc:spChg chg="mod">
          <ac:chgData name="Matthew Wirasakti" userId="9f53cc40aad205b4" providerId="LiveId" clId="{F09FB3CA-9A46-4CE2-A58D-FF9AB57D3DB3}" dt="2020-12-01T09:57:47.662" v="1500" actId="26606"/>
          <ac:spMkLst>
            <pc:docMk/>
            <pc:sldMk cId="1337184548" sldId="258"/>
            <ac:spMk id="3" creationId="{DE19BCD8-E0AD-48B6-8A37-A850A112B474}"/>
          </ac:spMkLst>
        </pc:spChg>
        <pc:spChg chg="add">
          <ac:chgData name="Matthew Wirasakti" userId="9f53cc40aad205b4" providerId="LiveId" clId="{F09FB3CA-9A46-4CE2-A58D-FF9AB57D3DB3}" dt="2020-12-01T09:57:47.662" v="1500" actId="26606"/>
          <ac:spMkLst>
            <pc:docMk/>
            <pc:sldMk cId="1337184548" sldId="258"/>
            <ac:spMk id="8" creationId="{F98ED85F-DCEE-4B50-802E-71A6E3E12B04}"/>
          </ac:spMkLst>
        </pc:spChg>
        <pc:cxnChg chg="add">
          <ac:chgData name="Matthew Wirasakti" userId="9f53cc40aad205b4" providerId="LiveId" clId="{F09FB3CA-9A46-4CE2-A58D-FF9AB57D3DB3}" dt="2020-12-01T09:57:47.662" v="1500" actId="26606"/>
          <ac:cxnSpMkLst>
            <pc:docMk/>
            <pc:sldMk cId="1337184548" sldId="258"/>
            <ac:cxnSpMk id="10" creationId="{E8E35B83-1EC3-4F87-9D54-D863463351B9}"/>
          </ac:cxnSpMkLst>
        </pc:cxnChg>
      </pc:sldChg>
      <pc:sldChg chg="addSp modSp mod setBg">
        <pc:chgData name="Matthew Wirasakti" userId="9f53cc40aad205b4" providerId="LiveId" clId="{F09FB3CA-9A46-4CE2-A58D-FF9AB57D3DB3}" dt="2020-12-01T09:57:51.434" v="1501" actId="26606"/>
        <pc:sldMkLst>
          <pc:docMk/>
          <pc:sldMk cId="373726690" sldId="259"/>
        </pc:sldMkLst>
        <pc:spChg chg="mod">
          <ac:chgData name="Matthew Wirasakti" userId="9f53cc40aad205b4" providerId="LiveId" clId="{F09FB3CA-9A46-4CE2-A58D-FF9AB57D3DB3}" dt="2020-12-01T09:57:51.434" v="1501" actId="26606"/>
          <ac:spMkLst>
            <pc:docMk/>
            <pc:sldMk cId="373726690" sldId="259"/>
            <ac:spMk id="2" creationId="{69892CE2-E2A6-4682-8FF6-D970755B5A1B}"/>
          </ac:spMkLst>
        </pc:spChg>
        <pc:spChg chg="mod">
          <ac:chgData name="Matthew Wirasakti" userId="9f53cc40aad205b4" providerId="LiveId" clId="{F09FB3CA-9A46-4CE2-A58D-FF9AB57D3DB3}" dt="2020-12-01T09:57:51.434" v="1501" actId="26606"/>
          <ac:spMkLst>
            <pc:docMk/>
            <pc:sldMk cId="373726690" sldId="259"/>
            <ac:spMk id="3" creationId="{25B603A7-96EE-4CE0-9F18-09EA936A2E86}"/>
          </ac:spMkLst>
        </pc:spChg>
        <pc:spChg chg="add">
          <ac:chgData name="Matthew Wirasakti" userId="9f53cc40aad205b4" providerId="LiveId" clId="{F09FB3CA-9A46-4CE2-A58D-FF9AB57D3DB3}" dt="2020-12-01T09:57:51.434" v="1501" actId="26606"/>
          <ac:spMkLst>
            <pc:docMk/>
            <pc:sldMk cId="373726690" sldId="259"/>
            <ac:spMk id="8" creationId="{F98ED85F-DCEE-4B50-802E-71A6E3E12B04}"/>
          </ac:spMkLst>
        </pc:spChg>
        <pc:cxnChg chg="add">
          <ac:chgData name="Matthew Wirasakti" userId="9f53cc40aad205b4" providerId="LiveId" clId="{F09FB3CA-9A46-4CE2-A58D-FF9AB57D3DB3}" dt="2020-12-01T09:57:51.434" v="1501" actId="26606"/>
          <ac:cxnSpMkLst>
            <pc:docMk/>
            <pc:sldMk cId="373726690" sldId="259"/>
            <ac:cxnSpMk id="10" creationId="{E8E35B83-1EC3-4F87-9D54-D863463351B9}"/>
          </ac:cxnSpMkLst>
        </pc:cxnChg>
      </pc:sldChg>
      <pc:sldChg chg="addSp delSp modSp mod modClrScheme chgLayout">
        <pc:chgData name="Matthew Wirasakti" userId="9f53cc40aad205b4" providerId="LiveId" clId="{F09FB3CA-9A46-4CE2-A58D-FF9AB57D3DB3}" dt="2020-12-01T09:57:05.141" v="1498"/>
        <pc:sldMkLst>
          <pc:docMk/>
          <pc:sldMk cId="2308699798" sldId="260"/>
        </pc:sldMkLst>
        <pc:spChg chg="mod ord">
          <ac:chgData name="Matthew Wirasakti" userId="9f53cc40aad205b4" providerId="LiveId" clId="{F09FB3CA-9A46-4CE2-A58D-FF9AB57D3DB3}" dt="2020-12-01T09:57:05.141" v="1498"/>
          <ac:spMkLst>
            <pc:docMk/>
            <pc:sldMk cId="2308699798" sldId="260"/>
            <ac:spMk id="2" creationId="{4090146A-504B-4279-A9A3-DD045A515E75}"/>
          </ac:spMkLst>
        </pc:spChg>
        <pc:spChg chg="del">
          <ac:chgData name="Matthew Wirasakti" userId="9f53cc40aad205b4" providerId="LiveId" clId="{F09FB3CA-9A46-4CE2-A58D-FF9AB57D3DB3}" dt="2020-12-01T09:07:56.596" v="9" actId="700"/>
          <ac:spMkLst>
            <pc:docMk/>
            <pc:sldMk cId="2308699798" sldId="260"/>
            <ac:spMk id="3" creationId="{E1AD7C1A-8E00-458F-B726-1FCCD266772A}"/>
          </ac:spMkLst>
        </pc:spChg>
        <pc:spChg chg="add mod">
          <ac:chgData name="Matthew Wirasakti" userId="9f53cc40aad205b4" providerId="LiveId" clId="{F09FB3CA-9A46-4CE2-A58D-FF9AB57D3DB3}" dt="2020-12-01T09:33:13.663" v="625" actId="20577"/>
          <ac:spMkLst>
            <pc:docMk/>
            <pc:sldMk cId="2308699798" sldId="260"/>
            <ac:spMk id="5" creationId="{1933D2B7-FB09-47B0-BADD-3E5B589A60F4}"/>
          </ac:spMkLst>
        </pc:spChg>
        <pc:graphicFrameChg chg="add mod modGraphic">
          <ac:chgData name="Matthew Wirasakti" userId="9f53cc40aad205b4" providerId="LiveId" clId="{F09FB3CA-9A46-4CE2-A58D-FF9AB57D3DB3}" dt="2020-12-01T09:19:59.193" v="465" actId="20577"/>
          <ac:graphicFrameMkLst>
            <pc:docMk/>
            <pc:sldMk cId="2308699798" sldId="260"/>
            <ac:graphicFrameMk id="4" creationId="{F3E81B18-5E35-4584-B005-AFB51ADBBAC8}"/>
          </ac:graphicFrameMkLst>
        </pc:graphicFrameChg>
        <pc:picChg chg="add mod">
          <ac:chgData name="Matthew Wirasakti" userId="9f53cc40aad205b4" providerId="LiveId" clId="{F09FB3CA-9A46-4CE2-A58D-FF9AB57D3DB3}" dt="2020-12-01T09:24:39.193" v="472" actId="1076"/>
          <ac:picMkLst>
            <pc:docMk/>
            <pc:sldMk cId="2308699798" sldId="260"/>
            <ac:picMk id="7" creationId="{9413A120-5E99-4B72-ADDD-257B3D7A1305}"/>
          </ac:picMkLst>
        </pc:picChg>
        <pc:picChg chg="add mod">
          <ac:chgData name="Matthew Wirasakti" userId="9f53cc40aad205b4" providerId="LiveId" clId="{F09FB3CA-9A46-4CE2-A58D-FF9AB57D3DB3}" dt="2020-12-01T09:32:19.715" v="571" actId="1076"/>
          <ac:picMkLst>
            <pc:docMk/>
            <pc:sldMk cId="2308699798" sldId="260"/>
            <ac:picMk id="9" creationId="{CA5416E7-32CF-45E1-AED0-DFFBEC6A5FE2}"/>
          </ac:picMkLst>
        </pc:picChg>
      </pc:sldChg>
      <pc:sldChg chg="addSp modSp mod setBg">
        <pc:chgData name="Matthew Wirasakti" userId="9f53cc40aad205b4" providerId="LiveId" clId="{F09FB3CA-9A46-4CE2-A58D-FF9AB57D3DB3}" dt="2020-12-01T09:58:08.268" v="1502" actId="26606"/>
        <pc:sldMkLst>
          <pc:docMk/>
          <pc:sldMk cId="707257645" sldId="261"/>
        </pc:sldMkLst>
        <pc:spChg chg="mod">
          <ac:chgData name="Matthew Wirasakti" userId="9f53cc40aad205b4" providerId="LiveId" clId="{F09FB3CA-9A46-4CE2-A58D-FF9AB57D3DB3}" dt="2020-12-01T09:58:08.268" v="1502" actId="26606"/>
          <ac:spMkLst>
            <pc:docMk/>
            <pc:sldMk cId="707257645" sldId="261"/>
            <ac:spMk id="2" creationId="{8F9FA5A1-0080-4062-87B0-B61B31B2822F}"/>
          </ac:spMkLst>
        </pc:spChg>
        <pc:spChg chg="mod">
          <ac:chgData name="Matthew Wirasakti" userId="9f53cc40aad205b4" providerId="LiveId" clId="{F09FB3CA-9A46-4CE2-A58D-FF9AB57D3DB3}" dt="2020-12-01T09:58:08.268" v="1502" actId="26606"/>
          <ac:spMkLst>
            <pc:docMk/>
            <pc:sldMk cId="707257645" sldId="261"/>
            <ac:spMk id="3" creationId="{9B494B5B-3FE4-4A47-AE49-507C764191E7}"/>
          </ac:spMkLst>
        </pc:spChg>
        <pc:spChg chg="add">
          <ac:chgData name="Matthew Wirasakti" userId="9f53cc40aad205b4" providerId="LiveId" clId="{F09FB3CA-9A46-4CE2-A58D-FF9AB57D3DB3}" dt="2020-12-01T09:58:08.268" v="1502" actId="26606"/>
          <ac:spMkLst>
            <pc:docMk/>
            <pc:sldMk cId="707257645" sldId="261"/>
            <ac:spMk id="8" creationId="{F98ED85F-DCEE-4B50-802E-71A6E3E12B04}"/>
          </ac:spMkLst>
        </pc:spChg>
        <pc:cxnChg chg="add">
          <ac:chgData name="Matthew Wirasakti" userId="9f53cc40aad205b4" providerId="LiveId" clId="{F09FB3CA-9A46-4CE2-A58D-FF9AB57D3DB3}" dt="2020-12-01T09:58:08.268" v="1502" actId="26606"/>
          <ac:cxnSpMkLst>
            <pc:docMk/>
            <pc:sldMk cId="707257645" sldId="261"/>
            <ac:cxnSpMk id="10" creationId="{E8E35B83-1EC3-4F87-9D54-D863463351B9}"/>
          </ac:cxnSpMkLst>
        </pc:cxnChg>
      </pc:sldChg>
      <pc:sldChg chg="addSp modSp mod setBg">
        <pc:chgData name="Matthew Wirasakti" userId="9f53cc40aad205b4" providerId="LiveId" clId="{F09FB3CA-9A46-4CE2-A58D-FF9AB57D3DB3}" dt="2020-12-01T09:58:10.752" v="1503" actId="26606"/>
        <pc:sldMkLst>
          <pc:docMk/>
          <pc:sldMk cId="2673913639" sldId="262"/>
        </pc:sldMkLst>
        <pc:spChg chg="mod">
          <ac:chgData name="Matthew Wirasakti" userId="9f53cc40aad205b4" providerId="LiveId" clId="{F09FB3CA-9A46-4CE2-A58D-FF9AB57D3DB3}" dt="2020-12-01T09:58:10.752" v="1503" actId="26606"/>
          <ac:spMkLst>
            <pc:docMk/>
            <pc:sldMk cId="2673913639" sldId="262"/>
            <ac:spMk id="2" creationId="{21465B43-ACC6-4194-B4FB-3696AE7DA246}"/>
          </ac:spMkLst>
        </pc:spChg>
        <pc:spChg chg="mod">
          <ac:chgData name="Matthew Wirasakti" userId="9f53cc40aad205b4" providerId="LiveId" clId="{F09FB3CA-9A46-4CE2-A58D-FF9AB57D3DB3}" dt="2020-12-01T09:58:10.752" v="1503" actId="26606"/>
          <ac:spMkLst>
            <pc:docMk/>
            <pc:sldMk cId="2673913639" sldId="262"/>
            <ac:spMk id="3" creationId="{82E184E4-FF9D-49A4-ADD9-9BE5F00501E3}"/>
          </ac:spMkLst>
        </pc:spChg>
        <pc:spChg chg="add">
          <ac:chgData name="Matthew Wirasakti" userId="9f53cc40aad205b4" providerId="LiveId" clId="{F09FB3CA-9A46-4CE2-A58D-FF9AB57D3DB3}" dt="2020-12-01T09:58:10.752" v="1503" actId="26606"/>
          <ac:spMkLst>
            <pc:docMk/>
            <pc:sldMk cId="2673913639" sldId="262"/>
            <ac:spMk id="8" creationId="{F98ED85F-DCEE-4B50-802E-71A6E3E12B04}"/>
          </ac:spMkLst>
        </pc:spChg>
        <pc:cxnChg chg="add">
          <ac:chgData name="Matthew Wirasakti" userId="9f53cc40aad205b4" providerId="LiveId" clId="{F09FB3CA-9A46-4CE2-A58D-FF9AB57D3DB3}" dt="2020-12-01T09:58:10.752" v="1503" actId="26606"/>
          <ac:cxnSpMkLst>
            <pc:docMk/>
            <pc:sldMk cId="2673913639" sldId="262"/>
            <ac:cxnSpMk id="10" creationId="{E8E35B83-1EC3-4F87-9D54-D863463351B9}"/>
          </ac:cxnSpMkLst>
        </pc:cxnChg>
      </pc:sldChg>
      <pc:sldChg chg="addSp delSp modSp mod setBg setClrOvrMap">
        <pc:chgData name="Matthew Wirasakti" userId="9f53cc40aad205b4" providerId="LiveId" clId="{F09FB3CA-9A46-4CE2-A58D-FF9AB57D3DB3}" dt="2020-12-01T09:58:44.609" v="1513" actId="26606"/>
        <pc:sldMkLst>
          <pc:docMk/>
          <pc:sldMk cId="3271436973" sldId="263"/>
        </pc:sldMkLst>
        <pc:spChg chg="mod">
          <ac:chgData name="Matthew Wirasakti" userId="9f53cc40aad205b4" providerId="LiveId" clId="{F09FB3CA-9A46-4CE2-A58D-FF9AB57D3DB3}" dt="2020-12-01T09:58:44.609" v="1513" actId="26606"/>
          <ac:spMkLst>
            <pc:docMk/>
            <pc:sldMk cId="3271436973" sldId="263"/>
            <ac:spMk id="2" creationId="{97E0CE9B-1002-4A19-8CD0-26C65161D4FF}"/>
          </ac:spMkLst>
        </pc:spChg>
        <pc:spChg chg="mod ord">
          <ac:chgData name="Matthew Wirasakti" userId="9f53cc40aad205b4" providerId="LiveId" clId="{F09FB3CA-9A46-4CE2-A58D-FF9AB57D3DB3}" dt="2020-12-01T09:58:44.609" v="1513" actId="26606"/>
          <ac:spMkLst>
            <pc:docMk/>
            <pc:sldMk cId="3271436973" sldId="263"/>
            <ac:spMk id="3" creationId="{00A3E6F2-3EAE-4439-B1B8-8EDAC85ACA91}"/>
          </ac:spMkLst>
        </pc:spChg>
        <pc:spChg chg="add del">
          <ac:chgData name="Matthew Wirasakti" userId="9f53cc40aad205b4" providerId="LiveId" clId="{F09FB3CA-9A46-4CE2-A58D-FF9AB57D3DB3}" dt="2020-12-01T09:58:30" v="1510" actId="26606"/>
          <ac:spMkLst>
            <pc:docMk/>
            <pc:sldMk cId="3271436973" sldId="263"/>
            <ac:spMk id="10" creationId="{4038CB10-1F5C-4D54-9DF7-12586DE5B007}"/>
          </ac:spMkLst>
        </pc:spChg>
        <pc:spChg chg="add del">
          <ac:chgData name="Matthew Wirasakti" userId="9f53cc40aad205b4" providerId="LiveId" clId="{F09FB3CA-9A46-4CE2-A58D-FF9AB57D3DB3}" dt="2020-12-01T09:58:30" v="1510" actId="26606"/>
          <ac:spMkLst>
            <pc:docMk/>
            <pc:sldMk cId="3271436973" sldId="263"/>
            <ac:spMk id="12" creationId="{73ED6512-6858-4552-B699-9A97FE9A4EA2}"/>
          </ac:spMkLst>
        </pc:spChg>
        <pc:spChg chg="add del">
          <ac:chgData name="Matthew Wirasakti" userId="9f53cc40aad205b4" providerId="LiveId" clId="{F09FB3CA-9A46-4CE2-A58D-FF9AB57D3DB3}" dt="2020-12-01T09:58:26.744" v="1507" actId="26606"/>
          <ac:spMkLst>
            <pc:docMk/>
            <pc:sldMk cId="3271436973" sldId="263"/>
            <ac:spMk id="17" creationId="{9B76D444-2756-434F-AE61-96D69830C13E}"/>
          </ac:spMkLst>
        </pc:spChg>
        <pc:spChg chg="add del">
          <ac:chgData name="Matthew Wirasakti" userId="9f53cc40aad205b4" providerId="LiveId" clId="{F09FB3CA-9A46-4CE2-A58D-FF9AB57D3DB3}" dt="2020-12-01T09:58:29.991" v="1509" actId="26606"/>
          <ac:spMkLst>
            <pc:docMk/>
            <pc:sldMk cId="3271436973" sldId="263"/>
            <ac:spMk id="21" creationId="{EBF87945-A001-489F-9D9B-7D9435F0B9CA}"/>
          </ac:spMkLst>
        </pc:spChg>
        <pc:spChg chg="add del">
          <ac:chgData name="Matthew Wirasakti" userId="9f53cc40aad205b4" providerId="LiveId" clId="{F09FB3CA-9A46-4CE2-A58D-FF9AB57D3DB3}" dt="2020-12-01T09:58:44.609" v="1513" actId="26606"/>
          <ac:spMkLst>
            <pc:docMk/>
            <pc:sldMk cId="3271436973" sldId="263"/>
            <ac:spMk id="23" creationId="{9B76D444-2756-434F-AE61-96D69830C13E}"/>
          </ac:spMkLst>
        </pc:spChg>
        <pc:spChg chg="add">
          <ac:chgData name="Matthew Wirasakti" userId="9f53cc40aad205b4" providerId="LiveId" clId="{F09FB3CA-9A46-4CE2-A58D-FF9AB57D3DB3}" dt="2020-12-01T09:58:44.609" v="1513" actId="26606"/>
          <ac:spMkLst>
            <pc:docMk/>
            <pc:sldMk cId="3271436973" sldId="263"/>
            <ac:spMk id="29" creationId="{EBF87945-A001-489F-9D9B-7D9435F0B9CA}"/>
          </ac:spMkLst>
        </pc:spChg>
        <pc:picChg chg="add mod">
          <ac:chgData name="Matthew Wirasakti" userId="9f53cc40aad205b4" providerId="LiveId" clId="{F09FB3CA-9A46-4CE2-A58D-FF9AB57D3DB3}" dt="2020-12-01T09:58:44.609" v="1513" actId="26606"/>
          <ac:picMkLst>
            <pc:docMk/>
            <pc:sldMk cId="3271436973" sldId="263"/>
            <ac:picMk id="5" creationId="{AB882EF9-6751-46B5-8193-119537AD4DA0}"/>
          </ac:picMkLst>
        </pc:picChg>
        <pc:cxnChg chg="add del">
          <ac:chgData name="Matthew Wirasakti" userId="9f53cc40aad205b4" providerId="LiveId" clId="{F09FB3CA-9A46-4CE2-A58D-FF9AB57D3DB3}" dt="2020-12-01T09:58:26.744" v="1507" actId="26606"/>
          <ac:cxnSpMkLst>
            <pc:docMk/>
            <pc:sldMk cId="3271436973" sldId="263"/>
            <ac:cxnSpMk id="19" creationId="{EDF5FE34-0A41-407A-8D94-10FCF68F1D0B}"/>
          </ac:cxnSpMkLst>
        </pc:cxnChg>
        <pc:cxnChg chg="add del">
          <ac:chgData name="Matthew Wirasakti" userId="9f53cc40aad205b4" providerId="LiveId" clId="{F09FB3CA-9A46-4CE2-A58D-FF9AB57D3DB3}" dt="2020-12-01T09:58:44.609" v="1513" actId="26606"/>
          <ac:cxnSpMkLst>
            <pc:docMk/>
            <pc:sldMk cId="3271436973" sldId="263"/>
            <ac:cxnSpMk id="24" creationId="{EDF5FE34-0A41-407A-8D94-10FCF68F1D0B}"/>
          </ac:cxnSpMkLst>
        </pc:cxnChg>
      </pc:sldChg>
      <pc:sldChg chg="addSp modSp mod setBg">
        <pc:chgData name="Matthew Wirasakti" userId="9f53cc40aad205b4" providerId="LiveId" clId="{F09FB3CA-9A46-4CE2-A58D-FF9AB57D3DB3}" dt="2020-12-01T09:58:20.366" v="1505" actId="26606"/>
        <pc:sldMkLst>
          <pc:docMk/>
          <pc:sldMk cId="1905449754" sldId="264"/>
        </pc:sldMkLst>
        <pc:spChg chg="mod">
          <ac:chgData name="Matthew Wirasakti" userId="9f53cc40aad205b4" providerId="LiveId" clId="{F09FB3CA-9A46-4CE2-A58D-FF9AB57D3DB3}" dt="2020-12-01T09:58:20.366" v="1505" actId="26606"/>
          <ac:spMkLst>
            <pc:docMk/>
            <pc:sldMk cId="1905449754" sldId="264"/>
            <ac:spMk id="2" creationId="{4DE240CA-0BE8-4A90-A12C-17D0037AD2EE}"/>
          </ac:spMkLst>
        </pc:spChg>
        <pc:spChg chg="mod">
          <ac:chgData name="Matthew Wirasakti" userId="9f53cc40aad205b4" providerId="LiveId" clId="{F09FB3CA-9A46-4CE2-A58D-FF9AB57D3DB3}" dt="2020-12-01T09:58:20.366" v="1505" actId="26606"/>
          <ac:spMkLst>
            <pc:docMk/>
            <pc:sldMk cId="1905449754" sldId="264"/>
            <ac:spMk id="3" creationId="{93D2874E-4C81-406A-84E2-845747FE9BE0}"/>
          </ac:spMkLst>
        </pc:spChg>
        <pc:spChg chg="add">
          <ac:chgData name="Matthew Wirasakti" userId="9f53cc40aad205b4" providerId="LiveId" clId="{F09FB3CA-9A46-4CE2-A58D-FF9AB57D3DB3}" dt="2020-12-01T09:58:20.366" v="1505" actId="26606"/>
          <ac:spMkLst>
            <pc:docMk/>
            <pc:sldMk cId="1905449754" sldId="264"/>
            <ac:spMk id="8" creationId="{F98ED85F-DCEE-4B50-802E-71A6E3E12B04}"/>
          </ac:spMkLst>
        </pc:spChg>
        <pc:cxnChg chg="add">
          <ac:chgData name="Matthew Wirasakti" userId="9f53cc40aad205b4" providerId="LiveId" clId="{F09FB3CA-9A46-4CE2-A58D-FF9AB57D3DB3}" dt="2020-12-01T09:58:20.366" v="1505" actId="26606"/>
          <ac:cxnSpMkLst>
            <pc:docMk/>
            <pc:sldMk cId="1905449754" sldId="264"/>
            <ac:cxnSpMk id="10" creationId="{E8E35B83-1EC3-4F87-9D54-D863463351B9}"/>
          </ac:cxnSpMkLst>
        </pc:cxnChg>
      </pc:sldChg>
      <pc:sldChg chg="addSp delSp modSp new mod setBg">
        <pc:chgData name="Matthew Wirasakti" userId="9f53cc40aad205b4" providerId="LiveId" clId="{F09FB3CA-9A46-4CE2-A58D-FF9AB57D3DB3}" dt="2020-12-01T09:58:40.765" v="1512" actId="26606"/>
        <pc:sldMkLst>
          <pc:docMk/>
          <pc:sldMk cId="2283680170" sldId="265"/>
        </pc:sldMkLst>
        <pc:spChg chg="mod ord">
          <ac:chgData name="Matthew Wirasakti" userId="9f53cc40aad205b4" providerId="LiveId" clId="{F09FB3CA-9A46-4CE2-A58D-FF9AB57D3DB3}" dt="2020-12-01T09:58:40.765" v="1512" actId="26606"/>
          <ac:spMkLst>
            <pc:docMk/>
            <pc:sldMk cId="2283680170" sldId="265"/>
            <ac:spMk id="2" creationId="{6AEBB389-8673-43F6-B422-770AE890559C}"/>
          </ac:spMkLst>
        </pc:spChg>
        <pc:spChg chg="add mod">
          <ac:chgData name="Matthew Wirasakti" userId="9f53cc40aad205b4" providerId="LiveId" clId="{F09FB3CA-9A46-4CE2-A58D-FF9AB57D3DB3}" dt="2020-12-01T09:58:40.765" v="1512" actId="26606"/>
          <ac:spMkLst>
            <pc:docMk/>
            <pc:sldMk cId="2283680170" sldId="265"/>
            <ac:spMk id="11" creationId="{6D9BCE95-1EF9-4AEB-91DB-B4D11B641A54}"/>
          </ac:spMkLst>
        </pc:spChg>
        <pc:spChg chg="add del">
          <ac:chgData name="Matthew Wirasakti" userId="9f53cc40aad205b4" providerId="LiveId" clId="{F09FB3CA-9A46-4CE2-A58D-FF9AB57D3DB3}" dt="2020-12-01T09:58:40.765" v="1512" actId="26606"/>
          <ac:spMkLst>
            <pc:docMk/>
            <pc:sldMk cId="2283680170" sldId="265"/>
            <ac:spMk id="16" creationId="{2550BE34-C2B8-49B8-8519-67A8CAD51AE9}"/>
          </ac:spMkLst>
        </pc:spChg>
        <pc:spChg chg="add del">
          <ac:chgData name="Matthew Wirasakti" userId="9f53cc40aad205b4" providerId="LiveId" clId="{F09FB3CA-9A46-4CE2-A58D-FF9AB57D3DB3}" dt="2020-12-01T09:58:40.765" v="1512" actId="26606"/>
          <ac:spMkLst>
            <pc:docMk/>
            <pc:sldMk cId="2283680170" sldId="265"/>
            <ac:spMk id="18" creationId="{A7457DD9-5A45-400A-AB4B-4B4EDECA25F1}"/>
          </ac:spMkLst>
        </pc:spChg>
        <pc:spChg chg="add del">
          <ac:chgData name="Matthew Wirasakti" userId="9f53cc40aad205b4" providerId="LiveId" clId="{F09FB3CA-9A46-4CE2-A58D-FF9AB57D3DB3}" dt="2020-12-01T09:58:40.765" v="1512" actId="26606"/>
          <ac:spMkLst>
            <pc:docMk/>
            <pc:sldMk cId="2283680170" sldId="265"/>
            <ac:spMk id="20" creationId="{441CF7D6-A660-431A-B0BB-140A0D5556B6}"/>
          </ac:spMkLst>
        </pc:spChg>
        <pc:spChg chg="add del">
          <ac:chgData name="Matthew Wirasakti" userId="9f53cc40aad205b4" providerId="LiveId" clId="{F09FB3CA-9A46-4CE2-A58D-FF9AB57D3DB3}" dt="2020-12-01T09:58:40.765" v="1512" actId="26606"/>
          <ac:spMkLst>
            <pc:docMk/>
            <pc:sldMk cId="2283680170" sldId="265"/>
            <ac:spMk id="22" creationId="{0570A85B-3810-4F95-97B0-CBF4CCDB381C}"/>
          </ac:spMkLst>
        </pc:spChg>
        <pc:picChg chg="add mod">
          <ac:chgData name="Matthew Wirasakti" userId="9f53cc40aad205b4" providerId="LiveId" clId="{F09FB3CA-9A46-4CE2-A58D-FF9AB57D3DB3}" dt="2020-12-01T09:58:40.765" v="1512" actId="26606"/>
          <ac:picMkLst>
            <pc:docMk/>
            <pc:sldMk cId="2283680170" sldId="265"/>
            <ac:picMk id="4" creationId="{1A4C6486-8CD5-40FF-8F56-92F395A5E11A}"/>
          </ac:picMkLst>
        </pc:picChg>
        <pc:picChg chg="add mod ord">
          <ac:chgData name="Matthew Wirasakti" userId="9f53cc40aad205b4" providerId="LiveId" clId="{F09FB3CA-9A46-4CE2-A58D-FF9AB57D3DB3}" dt="2020-12-01T09:58:40.765" v="1512" actId="26606"/>
          <ac:picMkLst>
            <pc:docMk/>
            <pc:sldMk cId="2283680170" sldId="265"/>
            <ac:picMk id="6" creationId="{089482EE-7577-469F-B093-945780D09395}"/>
          </ac:picMkLst>
        </pc:picChg>
        <pc:picChg chg="add mod">
          <ac:chgData name="Matthew Wirasakti" userId="9f53cc40aad205b4" providerId="LiveId" clId="{F09FB3CA-9A46-4CE2-A58D-FF9AB57D3DB3}" dt="2020-12-01T09:58:40.765" v="1512" actId="26606"/>
          <ac:picMkLst>
            <pc:docMk/>
            <pc:sldMk cId="2283680170" sldId="265"/>
            <ac:picMk id="8" creationId="{A83E2BC0-8EB4-4F0F-A7D1-5BF69D830CA5}"/>
          </ac:picMkLst>
        </pc:picChg>
        <pc:picChg chg="add mod">
          <ac:chgData name="Matthew Wirasakti" userId="9f53cc40aad205b4" providerId="LiveId" clId="{F09FB3CA-9A46-4CE2-A58D-FF9AB57D3DB3}" dt="2020-12-01T09:58:40.765" v="1512" actId="26606"/>
          <ac:picMkLst>
            <pc:docMk/>
            <pc:sldMk cId="2283680170" sldId="265"/>
            <ac:picMk id="10" creationId="{5147DF8E-8788-4D21-8D4B-5C1C9D2D1DE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7D8F23-58B9-4918-B1CB-B927B2933063}"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95474BF5-6832-4E00-B098-8DEDC3E100FD}">
      <dgm:prSet phldrT="[Text]"/>
      <dgm:spPr/>
      <dgm:t>
        <a:bodyPr/>
        <a:lstStyle/>
        <a:p>
          <a:r>
            <a:rPr lang="en-US" dirty="0"/>
            <a:t>Start</a:t>
          </a:r>
        </a:p>
      </dgm:t>
    </dgm:pt>
    <dgm:pt modelId="{22D6C369-97AB-4611-B831-D875F9D6F5E7}" type="parTrans" cxnId="{FC141904-D507-4DC5-A414-1E14A9F38990}">
      <dgm:prSet/>
      <dgm:spPr/>
      <dgm:t>
        <a:bodyPr/>
        <a:lstStyle/>
        <a:p>
          <a:endParaRPr lang="en-US"/>
        </a:p>
      </dgm:t>
    </dgm:pt>
    <dgm:pt modelId="{B690C56E-62F8-4A4F-82F2-24DFDB1A7465}" type="sibTrans" cxnId="{FC141904-D507-4DC5-A414-1E14A9F38990}">
      <dgm:prSet/>
      <dgm:spPr/>
      <dgm:t>
        <a:bodyPr/>
        <a:lstStyle/>
        <a:p>
          <a:endParaRPr lang="en-US"/>
        </a:p>
      </dgm:t>
    </dgm:pt>
    <dgm:pt modelId="{2AECC0A7-B591-46AE-A724-519D008F2195}">
      <dgm:prSet phldrT="[Text]"/>
      <dgm:spPr/>
      <dgm:t>
        <a:bodyPr/>
        <a:lstStyle/>
        <a:p>
          <a:r>
            <a:rPr lang="en-US" dirty="0"/>
            <a:t>E: 2 O: 1 P: 3</a:t>
          </a:r>
        </a:p>
      </dgm:t>
    </dgm:pt>
    <dgm:pt modelId="{AA003B0E-CDFC-4A5D-9D0E-A6F09A524401}" type="parTrans" cxnId="{9A4D91CA-2906-4023-9990-3CFE330A300D}">
      <dgm:prSet/>
      <dgm:spPr/>
      <dgm:t>
        <a:bodyPr/>
        <a:lstStyle/>
        <a:p>
          <a:endParaRPr lang="en-US"/>
        </a:p>
      </dgm:t>
    </dgm:pt>
    <dgm:pt modelId="{3C7ADCB9-9FE0-47A0-861F-E9A684AD8477}" type="sibTrans" cxnId="{9A4D91CA-2906-4023-9990-3CFE330A300D}">
      <dgm:prSet/>
      <dgm:spPr/>
      <dgm:t>
        <a:bodyPr/>
        <a:lstStyle/>
        <a:p>
          <a:endParaRPr lang="en-US"/>
        </a:p>
      </dgm:t>
    </dgm:pt>
    <dgm:pt modelId="{465C7B53-CF15-4510-915B-99BF8399A47D}">
      <dgm:prSet phldrT="[Text]"/>
      <dgm:spPr/>
      <dgm:t>
        <a:bodyPr/>
        <a:lstStyle/>
        <a:p>
          <a:r>
            <a:rPr lang="en-US" dirty="0"/>
            <a:t>E: 1 O: 0 P: 2</a:t>
          </a:r>
        </a:p>
      </dgm:t>
    </dgm:pt>
    <dgm:pt modelId="{4E165534-0EBD-46A0-9781-44AF2362B022}" type="parTrans" cxnId="{5BFF0982-137B-4A93-9654-7608122E3295}">
      <dgm:prSet/>
      <dgm:spPr/>
      <dgm:t>
        <a:bodyPr/>
        <a:lstStyle/>
        <a:p>
          <a:endParaRPr lang="en-US"/>
        </a:p>
      </dgm:t>
    </dgm:pt>
    <dgm:pt modelId="{B2F1C617-4576-48C0-80DE-A04A79362B77}" type="sibTrans" cxnId="{5BFF0982-137B-4A93-9654-7608122E3295}">
      <dgm:prSet/>
      <dgm:spPr/>
      <dgm:t>
        <a:bodyPr/>
        <a:lstStyle/>
        <a:p>
          <a:endParaRPr lang="en-US"/>
        </a:p>
      </dgm:t>
    </dgm:pt>
    <dgm:pt modelId="{19B1DAAF-22C8-4F40-B033-BA2C3E9EF027}">
      <dgm:prSet phldrT="[Text]"/>
      <dgm:spPr/>
      <dgm:t>
        <a:bodyPr/>
        <a:lstStyle/>
        <a:p>
          <a:r>
            <a:rPr lang="en-US" dirty="0"/>
            <a:t>Finish</a:t>
          </a:r>
        </a:p>
      </dgm:t>
    </dgm:pt>
    <dgm:pt modelId="{301FD0D2-D96B-4B18-A146-1063D3464D97}" type="parTrans" cxnId="{FC2EE553-7FB2-4695-82D5-3919CC9DF8FA}">
      <dgm:prSet/>
      <dgm:spPr/>
      <dgm:t>
        <a:bodyPr/>
        <a:lstStyle/>
        <a:p>
          <a:endParaRPr lang="en-US"/>
        </a:p>
      </dgm:t>
    </dgm:pt>
    <dgm:pt modelId="{36405E65-27B4-44D6-83D7-CE418AD1D2A7}" type="sibTrans" cxnId="{FC2EE553-7FB2-4695-82D5-3919CC9DF8FA}">
      <dgm:prSet/>
      <dgm:spPr/>
      <dgm:t>
        <a:bodyPr/>
        <a:lstStyle/>
        <a:p>
          <a:endParaRPr lang="en-US"/>
        </a:p>
      </dgm:t>
    </dgm:pt>
    <dgm:pt modelId="{E5BF28B7-3899-4FBA-802B-AA16AB04D5B9}">
      <dgm:prSet phldrT="[Text]"/>
      <dgm:spPr/>
      <dgm:t>
        <a:bodyPr/>
        <a:lstStyle/>
        <a:p>
          <a:r>
            <a:rPr lang="en-US" dirty="0"/>
            <a:t>E: 3 O: 1 P: 4</a:t>
          </a:r>
        </a:p>
      </dgm:t>
    </dgm:pt>
    <dgm:pt modelId="{025DF784-41A1-4131-B132-0BCCFCD75A96}" type="sibTrans" cxnId="{9F7A28DF-3085-421D-A0DA-A8C7D9D29F7E}">
      <dgm:prSet/>
      <dgm:spPr/>
      <dgm:t>
        <a:bodyPr/>
        <a:lstStyle/>
        <a:p>
          <a:endParaRPr lang="en-US"/>
        </a:p>
      </dgm:t>
    </dgm:pt>
    <dgm:pt modelId="{8634A4D3-CB14-4DC1-A3F2-436C3267812D}" type="parTrans" cxnId="{9F7A28DF-3085-421D-A0DA-A8C7D9D29F7E}">
      <dgm:prSet/>
      <dgm:spPr/>
      <dgm:t>
        <a:bodyPr/>
        <a:lstStyle/>
        <a:p>
          <a:endParaRPr lang="en-US"/>
        </a:p>
      </dgm:t>
    </dgm:pt>
    <dgm:pt modelId="{3684EDF3-9281-406E-9ACF-ACF1E497E246}" type="pres">
      <dgm:prSet presAssocID="{CE7D8F23-58B9-4918-B1CB-B927B2933063}" presName="diagram" presStyleCnt="0">
        <dgm:presLayoutVars>
          <dgm:dir/>
          <dgm:resizeHandles val="exact"/>
        </dgm:presLayoutVars>
      </dgm:prSet>
      <dgm:spPr/>
    </dgm:pt>
    <dgm:pt modelId="{FF3ECAD9-7C1F-4E15-BB1F-ED72AFD6267A}" type="pres">
      <dgm:prSet presAssocID="{95474BF5-6832-4E00-B098-8DEDC3E100FD}" presName="node" presStyleLbl="node1" presStyleIdx="0" presStyleCnt="5">
        <dgm:presLayoutVars>
          <dgm:bulletEnabled val="1"/>
        </dgm:presLayoutVars>
      </dgm:prSet>
      <dgm:spPr/>
    </dgm:pt>
    <dgm:pt modelId="{4AB01369-A123-4D09-9B7D-967F6EA71FDB}" type="pres">
      <dgm:prSet presAssocID="{B690C56E-62F8-4A4F-82F2-24DFDB1A7465}" presName="sibTrans" presStyleLbl="sibTrans2D1" presStyleIdx="0" presStyleCnt="4"/>
      <dgm:spPr/>
    </dgm:pt>
    <dgm:pt modelId="{E631F92D-D046-4F18-B6EA-E85B468C316A}" type="pres">
      <dgm:prSet presAssocID="{B690C56E-62F8-4A4F-82F2-24DFDB1A7465}" presName="connectorText" presStyleLbl="sibTrans2D1" presStyleIdx="0" presStyleCnt="4"/>
      <dgm:spPr/>
    </dgm:pt>
    <dgm:pt modelId="{7C42059C-C3D9-414A-A931-BE19FDD57453}" type="pres">
      <dgm:prSet presAssocID="{2AECC0A7-B591-46AE-A724-519D008F2195}" presName="node" presStyleLbl="node1" presStyleIdx="1" presStyleCnt="5">
        <dgm:presLayoutVars>
          <dgm:bulletEnabled val="1"/>
        </dgm:presLayoutVars>
      </dgm:prSet>
      <dgm:spPr/>
    </dgm:pt>
    <dgm:pt modelId="{F64FB0F5-FECF-42F9-8D76-A399280E5346}" type="pres">
      <dgm:prSet presAssocID="{3C7ADCB9-9FE0-47A0-861F-E9A684AD8477}" presName="sibTrans" presStyleLbl="sibTrans2D1" presStyleIdx="1" presStyleCnt="4"/>
      <dgm:spPr/>
    </dgm:pt>
    <dgm:pt modelId="{A85ADF95-B691-421C-A558-5C1C9D487243}" type="pres">
      <dgm:prSet presAssocID="{3C7ADCB9-9FE0-47A0-861F-E9A684AD8477}" presName="connectorText" presStyleLbl="sibTrans2D1" presStyleIdx="1" presStyleCnt="4"/>
      <dgm:spPr/>
    </dgm:pt>
    <dgm:pt modelId="{ED21EBDB-6C44-42C4-867E-0B176EFCBCCE}" type="pres">
      <dgm:prSet presAssocID="{E5BF28B7-3899-4FBA-802B-AA16AB04D5B9}" presName="node" presStyleLbl="node1" presStyleIdx="2" presStyleCnt="5">
        <dgm:presLayoutVars>
          <dgm:bulletEnabled val="1"/>
        </dgm:presLayoutVars>
      </dgm:prSet>
      <dgm:spPr/>
    </dgm:pt>
    <dgm:pt modelId="{8E4B4FBA-F60A-436B-B410-F21DB3BDC413}" type="pres">
      <dgm:prSet presAssocID="{025DF784-41A1-4131-B132-0BCCFCD75A96}" presName="sibTrans" presStyleLbl="sibTrans2D1" presStyleIdx="2" presStyleCnt="4"/>
      <dgm:spPr/>
    </dgm:pt>
    <dgm:pt modelId="{12C0A1BA-5690-49BE-AAED-8FD4EB6B9CA9}" type="pres">
      <dgm:prSet presAssocID="{025DF784-41A1-4131-B132-0BCCFCD75A96}" presName="connectorText" presStyleLbl="sibTrans2D1" presStyleIdx="2" presStyleCnt="4"/>
      <dgm:spPr/>
    </dgm:pt>
    <dgm:pt modelId="{79E07741-6642-48A9-80E3-BED35E3F0562}" type="pres">
      <dgm:prSet presAssocID="{465C7B53-CF15-4510-915B-99BF8399A47D}" presName="node" presStyleLbl="node1" presStyleIdx="3" presStyleCnt="5">
        <dgm:presLayoutVars>
          <dgm:bulletEnabled val="1"/>
        </dgm:presLayoutVars>
      </dgm:prSet>
      <dgm:spPr/>
    </dgm:pt>
    <dgm:pt modelId="{7E4850AC-5915-4E19-B1F5-B7537F930524}" type="pres">
      <dgm:prSet presAssocID="{B2F1C617-4576-48C0-80DE-A04A79362B77}" presName="sibTrans" presStyleLbl="sibTrans2D1" presStyleIdx="3" presStyleCnt="4"/>
      <dgm:spPr/>
    </dgm:pt>
    <dgm:pt modelId="{CDE5AA98-26DF-42B7-8A82-1C5042B01834}" type="pres">
      <dgm:prSet presAssocID="{B2F1C617-4576-48C0-80DE-A04A79362B77}" presName="connectorText" presStyleLbl="sibTrans2D1" presStyleIdx="3" presStyleCnt="4"/>
      <dgm:spPr/>
    </dgm:pt>
    <dgm:pt modelId="{1EE3F565-DC38-4EDC-8D6D-F9F7EA900D15}" type="pres">
      <dgm:prSet presAssocID="{19B1DAAF-22C8-4F40-B033-BA2C3E9EF027}" presName="node" presStyleLbl="node1" presStyleIdx="4" presStyleCnt="5">
        <dgm:presLayoutVars>
          <dgm:bulletEnabled val="1"/>
        </dgm:presLayoutVars>
      </dgm:prSet>
      <dgm:spPr/>
    </dgm:pt>
  </dgm:ptLst>
  <dgm:cxnLst>
    <dgm:cxn modelId="{FC141904-D507-4DC5-A414-1E14A9F38990}" srcId="{CE7D8F23-58B9-4918-B1CB-B927B2933063}" destId="{95474BF5-6832-4E00-B098-8DEDC3E100FD}" srcOrd="0" destOrd="0" parTransId="{22D6C369-97AB-4611-B831-D875F9D6F5E7}" sibTransId="{B690C56E-62F8-4A4F-82F2-24DFDB1A7465}"/>
    <dgm:cxn modelId="{E40B1B04-DC08-473A-8C5B-448C91FDCE05}" type="presOf" srcId="{B690C56E-62F8-4A4F-82F2-24DFDB1A7465}" destId="{4AB01369-A123-4D09-9B7D-967F6EA71FDB}" srcOrd="0" destOrd="0" presId="urn:microsoft.com/office/officeart/2005/8/layout/process5"/>
    <dgm:cxn modelId="{8549F214-0D96-4A62-B332-18ADBA9DF278}" type="presOf" srcId="{B2F1C617-4576-48C0-80DE-A04A79362B77}" destId="{CDE5AA98-26DF-42B7-8A82-1C5042B01834}" srcOrd="1" destOrd="0" presId="urn:microsoft.com/office/officeart/2005/8/layout/process5"/>
    <dgm:cxn modelId="{7BC94668-27D2-4086-B836-3D5E17023622}" type="presOf" srcId="{3C7ADCB9-9FE0-47A0-861F-E9A684AD8477}" destId="{F64FB0F5-FECF-42F9-8D76-A399280E5346}" srcOrd="0" destOrd="0" presId="urn:microsoft.com/office/officeart/2005/8/layout/process5"/>
    <dgm:cxn modelId="{B48F324C-8154-45D3-89E5-DCE6DD040C1A}" type="presOf" srcId="{3C7ADCB9-9FE0-47A0-861F-E9A684AD8477}" destId="{A85ADF95-B691-421C-A558-5C1C9D487243}" srcOrd="1" destOrd="0" presId="urn:microsoft.com/office/officeart/2005/8/layout/process5"/>
    <dgm:cxn modelId="{FC2EE553-7FB2-4695-82D5-3919CC9DF8FA}" srcId="{CE7D8F23-58B9-4918-B1CB-B927B2933063}" destId="{19B1DAAF-22C8-4F40-B033-BA2C3E9EF027}" srcOrd="4" destOrd="0" parTransId="{301FD0D2-D96B-4B18-A146-1063D3464D97}" sibTransId="{36405E65-27B4-44D6-83D7-CE418AD1D2A7}"/>
    <dgm:cxn modelId="{8AC65D56-7E45-4357-BD67-C14B4E2BCB71}" type="presOf" srcId="{465C7B53-CF15-4510-915B-99BF8399A47D}" destId="{79E07741-6642-48A9-80E3-BED35E3F0562}" srcOrd="0" destOrd="0" presId="urn:microsoft.com/office/officeart/2005/8/layout/process5"/>
    <dgm:cxn modelId="{0D546877-26E9-41E9-AFC4-F30E7D32E612}" type="presOf" srcId="{E5BF28B7-3899-4FBA-802B-AA16AB04D5B9}" destId="{ED21EBDB-6C44-42C4-867E-0B176EFCBCCE}" srcOrd="0" destOrd="0" presId="urn:microsoft.com/office/officeart/2005/8/layout/process5"/>
    <dgm:cxn modelId="{B47ABD77-6B14-4292-AF8B-3A6A6C7AA1B0}" type="presOf" srcId="{95474BF5-6832-4E00-B098-8DEDC3E100FD}" destId="{FF3ECAD9-7C1F-4E15-BB1F-ED72AFD6267A}" srcOrd="0" destOrd="0" presId="urn:microsoft.com/office/officeart/2005/8/layout/process5"/>
    <dgm:cxn modelId="{5BFF0982-137B-4A93-9654-7608122E3295}" srcId="{CE7D8F23-58B9-4918-B1CB-B927B2933063}" destId="{465C7B53-CF15-4510-915B-99BF8399A47D}" srcOrd="3" destOrd="0" parTransId="{4E165534-0EBD-46A0-9781-44AF2362B022}" sibTransId="{B2F1C617-4576-48C0-80DE-A04A79362B77}"/>
    <dgm:cxn modelId="{0259EF8D-7AC6-4E88-B910-7D7F24103F48}" type="presOf" srcId="{CE7D8F23-58B9-4918-B1CB-B927B2933063}" destId="{3684EDF3-9281-406E-9ACF-ACF1E497E246}" srcOrd="0" destOrd="0" presId="urn:microsoft.com/office/officeart/2005/8/layout/process5"/>
    <dgm:cxn modelId="{F08531A7-938C-458E-9D73-45F530964A81}" type="presOf" srcId="{2AECC0A7-B591-46AE-A724-519D008F2195}" destId="{7C42059C-C3D9-414A-A931-BE19FDD57453}" srcOrd="0" destOrd="0" presId="urn:microsoft.com/office/officeart/2005/8/layout/process5"/>
    <dgm:cxn modelId="{6D79A9A9-CC8C-4D7C-90CA-399E2D8119DE}" type="presOf" srcId="{19B1DAAF-22C8-4F40-B033-BA2C3E9EF027}" destId="{1EE3F565-DC38-4EDC-8D6D-F9F7EA900D15}" srcOrd="0" destOrd="0" presId="urn:microsoft.com/office/officeart/2005/8/layout/process5"/>
    <dgm:cxn modelId="{9A4D91CA-2906-4023-9990-3CFE330A300D}" srcId="{CE7D8F23-58B9-4918-B1CB-B927B2933063}" destId="{2AECC0A7-B591-46AE-A724-519D008F2195}" srcOrd="1" destOrd="0" parTransId="{AA003B0E-CDFC-4A5D-9D0E-A6F09A524401}" sibTransId="{3C7ADCB9-9FE0-47A0-861F-E9A684AD8477}"/>
    <dgm:cxn modelId="{9F7A28DF-3085-421D-A0DA-A8C7D9D29F7E}" srcId="{CE7D8F23-58B9-4918-B1CB-B927B2933063}" destId="{E5BF28B7-3899-4FBA-802B-AA16AB04D5B9}" srcOrd="2" destOrd="0" parTransId="{8634A4D3-CB14-4DC1-A3F2-436C3267812D}" sibTransId="{025DF784-41A1-4131-B132-0BCCFCD75A96}"/>
    <dgm:cxn modelId="{ECA4FDE5-E0ED-4E31-A498-B35169C04C3B}" type="presOf" srcId="{025DF784-41A1-4131-B132-0BCCFCD75A96}" destId="{8E4B4FBA-F60A-436B-B410-F21DB3BDC413}" srcOrd="0" destOrd="0" presId="urn:microsoft.com/office/officeart/2005/8/layout/process5"/>
    <dgm:cxn modelId="{8DC0D9EB-C714-44D7-89C3-9D872A957390}" type="presOf" srcId="{B2F1C617-4576-48C0-80DE-A04A79362B77}" destId="{7E4850AC-5915-4E19-B1F5-B7537F930524}" srcOrd="0" destOrd="0" presId="urn:microsoft.com/office/officeart/2005/8/layout/process5"/>
    <dgm:cxn modelId="{38F744F4-7E4A-4161-9A46-7E0762CFB505}" type="presOf" srcId="{B690C56E-62F8-4A4F-82F2-24DFDB1A7465}" destId="{E631F92D-D046-4F18-B6EA-E85B468C316A}" srcOrd="1" destOrd="0" presId="urn:microsoft.com/office/officeart/2005/8/layout/process5"/>
    <dgm:cxn modelId="{E30D8EF4-FCCA-4E81-829D-4DCB23EB14DA}" type="presOf" srcId="{025DF784-41A1-4131-B132-0BCCFCD75A96}" destId="{12C0A1BA-5690-49BE-AAED-8FD4EB6B9CA9}" srcOrd="1" destOrd="0" presId="urn:microsoft.com/office/officeart/2005/8/layout/process5"/>
    <dgm:cxn modelId="{78128365-6BA4-48C4-BC59-3165B1D9BDD5}" type="presParOf" srcId="{3684EDF3-9281-406E-9ACF-ACF1E497E246}" destId="{FF3ECAD9-7C1F-4E15-BB1F-ED72AFD6267A}" srcOrd="0" destOrd="0" presId="urn:microsoft.com/office/officeart/2005/8/layout/process5"/>
    <dgm:cxn modelId="{F74AA6D4-DA05-4ECE-95F6-626E38B11590}" type="presParOf" srcId="{3684EDF3-9281-406E-9ACF-ACF1E497E246}" destId="{4AB01369-A123-4D09-9B7D-967F6EA71FDB}" srcOrd="1" destOrd="0" presId="urn:microsoft.com/office/officeart/2005/8/layout/process5"/>
    <dgm:cxn modelId="{DD0494F7-C355-46B4-B3CB-3DFC7D077577}" type="presParOf" srcId="{4AB01369-A123-4D09-9B7D-967F6EA71FDB}" destId="{E631F92D-D046-4F18-B6EA-E85B468C316A}" srcOrd="0" destOrd="0" presId="urn:microsoft.com/office/officeart/2005/8/layout/process5"/>
    <dgm:cxn modelId="{4AC3801F-0F21-4876-BD70-0C1CF865DAFF}" type="presParOf" srcId="{3684EDF3-9281-406E-9ACF-ACF1E497E246}" destId="{7C42059C-C3D9-414A-A931-BE19FDD57453}" srcOrd="2" destOrd="0" presId="urn:microsoft.com/office/officeart/2005/8/layout/process5"/>
    <dgm:cxn modelId="{48B78D3D-4F54-453B-A56F-691906CB4363}" type="presParOf" srcId="{3684EDF3-9281-406E-9ACF-ACF1E497E246}" destId="{F64FB0F5-FECF-42F9-8D76-A399280E5346}" srcOrd="3" destOrd="0" presId="urn:microsoft.com/office/officeart/2005/8/layout/process5"/>
    <dgm:cxn modelId="{8C55DFF8-0197-4E90-BE8C-8B27AE8E100E}" type="presParOf" srcId="{F64FB0F5-FECF-42F9-8D76-A399280E5346}" destId="{A85ADF95-B691-421C-A558-5C1C9D487243}" srcOrd="0" destOrd="0" presId="urn:microsoft.com/office/officeart/2005/8/layout/process5"/>
    <dgm:cxn modelId="{AFDF0366-8913-4D9C-A088-27121051E962}" type="presParOf" srcId="{3684EDF3-9281-406E-9ACF-ACF1E497E246}" destId="{ED21EBDB-6C44-42C4-867E-0B176EFCBCCE}" srcOrd="4" destOrd="0" presId="urn:microsoft.com/office/officeart/2005/8/layout/process5"/>
    <dgm:cxn modelId="{189D3788-333D-4315-AFB7-FBBE6F9A0AFF}" type="presParOf" srcId="{3684EDF3-9281-406E-9ACF-ACF1E497E246}" destId="{8E4B4FBA-F60A-436B-B410-F21DB3BDC413}" srcOrd="5" destOrd="0" presId="urn:microsoft.com/office/officeart/2005/8/layout/process5"/>
    <dgm:cxn modelId="{7BB0E18E-C3BA-4B39-869B-946EE6D2260A}" type="presParOf" srcId="{8E4B4FBA-F60A-436B-B410-F21DB3BDC413}" destId="{12C0A1BA-5690-49BE-AAED-8FD4EB6B9CA9}" srcOrd="0" destOrd="0" presId="urn:microsoft.com/office/officeart/2005/8/layout/process5"/>
    <dgm:cxn modelId="{28362D43-1148-4289-BD82-BEDE226EFFAF}" type="presParOf" srcId="{3684EDF3-9281-406E-9ACF-ACF1E497E246}" destId="{79E07741-6642-48A9-80E3-BED35E3F0562}" srcOrd="6" destOrd="0" presId="urn:microsoft.com/office/officeart/2005/8/layout/process5"/>
    <dgm:cxn modelId="{9E494459-9A78-4C27-98EF-9A0D5ACA3426}" type="presParOf" srcId="{3684EDF3-9281-406E-9ACF-ACF1E497E246}" destId="{7E4850AC-5915-4E19-B1F5-B7537F930524}" srcOrd="7" destOrd="0" presId="urn:microsoft.com/office/officeart/2005/8/layout/process5"/>
    <dgm:cxn modelId="{5894F355-B68A-464B-9B26-2CA625F46ADB}" type="presParOf" srcId="{7E4850AC-5915-4E19-B1F5-B7537F930524}" destId="{CDE5AA98-26DF-42B7-8A82-1C5042B01834}" srcOrd="0" destOrd="0" presId="urn:microsoft.com/office/officeart/2005/8/layout/process5"/>
    <dgm:cxn modelId="{65EEA6CF-5C8C-4C05-8FAA-125864B0D9C7}" type="presParOf" srcId="{3684EDF3-9281-406E-9ACF-ACF1E497E246}" destId="{1EE3F565-DC38-4EDC-8D6D-F9F7EA900D15}" srcOrd="8"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3ECAD9-7C1F-4E15-BB1F-ED72AFD6267A}">
      <dsp:nvSpPr>
        <dsp:cNvPr id="0" name=""/>
        <dsp:cNvSpPr/>
      </dsp:nvSpPr>
      <dsp:spPr>
        <a:xfrm>
          <a:off x="5561" y="330932"/>
          <a:ext cx="1662396" cy="9974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Start</a:t>
          </a:r>
        </a:p>
      </dsp:txBody>
      <dsp:txXfrm>
        <a:off x="34775" y="360146"/>
        <a:ext cx="1603968" cy="939009"/>
      </dsp:txXfrm>
    </dsp:sp>
    <dsp:sp modelId="{4AB01369-A123-4D09-9B7D-967F6EA71FDB}">
      <dsp:nvSpPr>
        <dsp:cNvPr id="0" name=""/>
        <dsp:cNvSpPr/>
      </dsp:nvSpPr>
      <dsp:spPr>
        <a:xfrm>
          <a:off x="1814248" y="623514"/>
          <a:ext cx="352427" cy="4122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814248" y="705969"/>
        <a:ext cx="246699" cy="247364"/>
      </dsp:txXfrm>
    </dsp:sp>
    <dsp:sp modelId="{7C42059C-C3D9-414A-A931-BE19FDD57453}">
      <dsp:nvSpPr>
        <dsp:cNvPr id="0" name=""/>
        <dsp:cNvSpPr/>
      </dsp:nvSpPr>
      <dsp:spPr>
        <a:xfrm>
          <a:off x="2332916" y="330932"/>
          <a:ext cx="1662396" cy="9974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 2 O: 1 P: 3</a:t>
          </a:r>
        </a:p>
      </dsp:txBody>
      <dsp:txXfrm>
        <a:off x="2362130" y="360146"/>
        <a:ext cx="1603968" cy="939009"/>
      </dsp:txXfrm>
    </dsp:sp>
    <dsp:sp modelId="{F64FB0F5-FECF-42F9-8D76-A399280E5346}">
      <dsp:nvSpPr>
        <dsp:cNvPr id="0" name=""/>
        <dsp:cNvSpPr/>
      </dsp:nvSpPr>
      <dsp:spPr>
        <a:xfrm>
          <a:off x="4141603" y="623514"/>
          <a:ext cx="352427" cy="4122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141603" y="705969"/>
        <a:ext cx="246699" cy="247364"/>
      </dsp:txXfrm>
    </dsp:sp>
    <dsp:sp modelId="{ED21EBDB-6C44-42C4-867E-0B176EFCBCCE}">
      <dsp:nvSpPr>
        <dsp:cNvPr id="0" name=""/>
        <dsp:cNvSpPr/>
      </dsp:nvSpPr>
      <dsp:spPr>
        <a:xfrm>
          <a:off x="4660270" y="330932"/>
          <a:ext cx="1662396" cy="9974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 3 O: 1 P: 4</a:t>
          </a:r>
        </a:p>
      </dsp:txBody>
      <dsp:txXfrm>
        <a:off x="4689484" y="360146"/>
        <a:ext cx="1603968" cy="939009"/>
      </dsp:txXfrm>
    </dsp:sp>
    <dsp:sp modelId="{8E4B4FBA-F60A-436B-B410-F21DB3BDC413}">
      <dsp:nvSpPr>
        <dsp:cNvPr id="0" name=""/>
        <dsp:cNvSpPr/>
      </dsp:nvSpPr>
      <dsp:spPr>
        <a:xfrm rot="5400000">
          <a:off x="5315255" y="1444738"/>
          <a:ext cx="352427" cy="4122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5367787" y="1474661"/>
        <a:ext cx="247364" cy="246699"/>
      </dsp:txXfrm>
    </dsp:sp>
    <dsp:sp modelId="{79E07741-6642-48A9-80E3-BED35E3F0562}">
      <dsp:nvSpPr>
        <dsp:cNvPr id="0" name=""/>
        <dsp:cNvSpPr/>
      </dsp:nvSpPr>
      <dsp:spPr>
        <a:xfrm>
          <a:off x="4660270" y="1993328"/>
          <a:ext cx="1662396" cy="9974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 1 O: 0 P: 2</a:t>
          </a:r>
        </a:p>
      </dsp:txBody>
      <dsp:txXfrm>
        <a:off x="4689484" y="2022542"/>
        <a:ext cx="1603968" cy="939009"/>
      </dsp:txXfrm>
    </dsp:sp>
    <dsp:sp modelId="{7E4850AC-5915-4E19-B1F5-B7537F930524}">
      <dsp:nvSpPr>
        <dsp:cNvPr id="0" name=""/>
        <dsp:cNvSpPr/>
      </dsp:nvSpPr>
      <dsp:spPr>
        <a:xfrm rot="10800000">
          <a:off x="4161552" y="2285910"/>
          <a:ext cx="352427" cy="4122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4267280" y="2368365"/>
        <a:ext cx="246699" cy="247364"/>
      </dsp:txXfrm>
    </dsp:sp>
    <dsp:sp modelId="{1EE3F565-DC38-4EDC-8D6D-F9F7EA900D15}">
      <dsp:nvSpPr>
        <dsp:cNvPr id="0" name=""/>
        <dsp:cNvSpPr/>
      </dsp:nvSpPr>
      <dsp:spPr>
        <a:xfrm>
          <a:off x="2332916" y="1993328"/>
          <a:ext cx="1662396" cy="9974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Finish</a:t>
          </a:r>
        </a:p>
      </dsp:txBody>
      <dsp:txXfrm>
        <a:off x="2362130" y="2022542"/>
        <a:ext cx="1603968" cy="939009"/>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92308" units="1/cm"/>
          <inkml:channelProperty channel="Y" name="resolution" value="33.75" units="1/cm"/>
          <inkml:channelProperty channel="T" name="resolution" value="1" units="1/dev"/>
        </inkml:channelProperties>
      </inkml:inkSource>
      <inkml:timestamp xml:id="ts0" timeString="2020-12-01T10:42:50.77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B0F0"/>
    </inkml:brush>
  </inkml:definitions>
  <iact:action type="add" startTime="12449">
    <iact:property name="dataType"/>
    <iact:actionData xml:id="d0">
      <inkml:trace xmlns:inkml="http://www.w3.org/2003/InkML" xml:id="stk0" contextRef="#ctx0" brushRef="#br0">17543 2791 0,'0'0'1,"-67"0"6,-43 0 1,-68 0 0,-43 0 2,22 0-5,-1 22 3,-43 1 1,-23-1 1,0 0-4,0-22 1,23 22 2,-23 0-2,66 0 2,-21 45-2,44-45 2,22 0-1,44-22 0,0 22 0,45 0-3,-1 1 4,23-1-1,0-22 0,-23 44 0,23-22-1,0 22 2,-1-21-1,-21 43 0,22-44 0,-1 23-1,-43 21 2,43-22-1,-43 45-1,43-23 2,-21 23-1,22-45 0,-23 45-1,45-23 0,-44 1 1,-1 21 0,23-21-1,-23 44 1,23-45 0,0 45 0,-23-23 0,1-21 0,22-1 1,-1 23-1,23-23 0,0 1-1,0-1 2,0 1-2,0 43 2,-1 1-1,1 22 0,22-22-1,0 22 0,0-22 0,0 21 2,0-43-2,22 0 1,23 21 1,21-43-1,-21 21 0,21-21 0,0 22-1,1-45 1,-23 44 1,23-43-1,-1 21 0,23-21-1,21 21 1,23 0 0,-22-21-2,0 21 2,-23-44 0,45 23 0,0-1 0,-22 0 1,22 1-1,0-1-1,0-22 2,0 0-1,22 0 0,0 0 0,-22-22 0,-23 23 0,23-23-1,-22 22 2,22-22-1,-22 0 0,66 22 0,-44-22-2,0 0 2,-1 0 0,1-22 0,0 0-1,0 22 2,-22 0-2,44 0 2,22-23-1,-44 23-1,44-22 2,-22 22-1,-22 0 0,0 22 0,0 1 0,-44-1 0,-1 0 0,-21 0 0,-1 0-2,-22 0 2,-22-22 0,1 45 0,-1-1 8,0 0-8,0 23 0,-22-23-1,0 0 2,22 1-2,0 21 2,1 1-1,-23 43 0,22 1 0,22 0 0,0 0 0,23-1-2,-45-21 2,0 0 0,22-23 0,23 23 0,-23-1 0,0 23 0,-21-22 0,-1-23-1,44 23 2,-22-1-2,-21 45 2,-1-44-1,0 21 0,0-21 0,0 44 0,0-44-1,23 21 2,21-43-1,-22-23-2,1 23 2,-1-23-1,0 0 1,23 0 1,-23 1-1,0-1-1,23-22 2,-1 23-1,1-1 0,21 22-1,-21-21 2,66 21-1,0-22-1,-23-22 1,23 1 0,22-1 0,0 22 0,0 0-2,22 1 3,23 21-2,-23 23 2,0-45-1,45 0 0,-45 1 0,0-1 0,22 0 0,1 1 0,-1 21-1,-22 0 1,23 23 0,-23-67 0,0 23 0,-22-1 0,0 22 0,45 1 1,-23-23-1,0 0-2,0 1 2,0 21 0,-22 1 0,23-1 0,43 23 0,-22-45-1,1 0 1,-23 1 0,22-1 1,23-22-1,-23 0 0,45 0 0,-1 0 0,23 1 0,-44-23 0,66 22 0,-23 0 0,-43 22 0,44-44-2,0 0 1,-45-22 2,-22 0-1,23-45 0,-23 1 0,23-23 0,-23-21 0,-22 21 0,23-22 0,-67 23 0,22-1-1,-23 45 2,1-23-1,-44-21 0,22-23-1,-23 0 0,1 45 0,22-23 1,-45 0 1,45-21-1,-23 43 0,-21-21 0,-1 21 0,1-66 0,-1 0 0,23 1 0,-1-46-1,-21 68 1,-1-68 1,-21 23-1,21 22 0,1-22 0,-1 22-1,0 23 2,-43-23-3,-1-44 2,-22-1 0,0-43 0,0 44 0,0-23 0,0 23-1,22-67 2,0 23-1,0-1 0,0 23 0,0-23 0,1 23 0,-1 22 0,0-22 0,-22 21-1,0-21 2,-67-45-1,23 23-2,-22 44 1,21-1 1,-43-21 0,44 22 0,-23 0 1,1-23-2,-23 45 2,0 22-1,1 0 0,-1 0-1,1 45 1,43 21 1,-21-21-1,22 21-1,-23-21 2,1 21-1,21 23 0,-21-45-2,-1 45 2,-21-45-1,21 1 2,-65-1-1,-46 1 0,1 21 0,0 1 0,-22-1 0,21 1 0,23-1 0,-44 1 0,22 22 0,-23-1 0,-21-21 0,-23 22 0,1 21-1,21 1 2,1 22-1,21-22-2,-43 22 2,21 0 0,-21 0 0,-1 0-1,-22 22 1,0-22 1,1 22-1,-23 1 0,22-1 0,0 0-1,22 0 1,45 0 1,-22 0-1,21 0-1,-43 23 1,65-45 1,-21 0-3,-45 0 4,-21 22-4,21-22 2,22 0-1,-43 0 1,-1 0 0,0 0 1,0 0-1,67 0 0,-23 0-1,23 0 2,0 0-1,-23 0 0,23 22 0,-23 0 0,45 0 0,0 1-1,66-23-1,-44 22 2,-22 0 1,-22 0-2,44 0 2,-23-22-1,45 22 0,-66 0 0,22-22 0,0 23 0,66-23 0,-22 0-1,22 0 1,-22 0 0,45 0 1,-23 0-1,23 0-1,-1 0 1,22 0 1,1 0-3,0 0 2,21 0-1,-21 22 1,44-22 1,0 0-1,-1 0 0,1 0 7,-22 0 1,22 0 0,0 0 8</inkml:trace>
    </iact:actionData>
  </iact:action>
  <iact:action type="add" startTime="25685">
    <iact:property name="dataType"/>
    <iact:actionData xml:id="d1">
      <inkml:trace xmlns:inkml="http://www.w3.org/2003/InkML" xml:id="stk1" contextRef="#ctx0" brushRef="#br0">21286 4430 0,'-22'0'24,"0"23"-1,0-1-1,-1 0-13,23 0 7,-22-22-8,0 22 7,0 0 2,0 1-10,0-1 1,-23 22 8,23 0 0,0-22 1,0 1-10,0 21 7,22-22 3,0 22-2,0-21-6,0 21 6,0 0 1,0-22 0,22 23-7,-22-23-1,22 0 0,0 22-1,0-44 0,1 22 0,21 0 1,-22 1 1,0-1-1,22-22 0,1 22-1,-45 0 1,44-22 1,-22 0-1,0 0 0,0 0-1,1 0 2,21 0 6,-22 0-6,0-22-2,45 0 1,-23 0 1,0-23-3,1 23 1,21-22 2,-22 0-2,-22-1 4,23-21-5,-1 22 2,-22-1 0,0 1 0,-22-23 0,0 1 0,0 22 0,0-1 0,0 1-1,0 0 2,-22-1-2,0 45 2,0-22-1,0 0 6,22 0 17</inkml:trace>
    </iact:actionData>
  </iact:action>
  <iact:action type="add" startTime="27097">
    <iact:property name="dataType"/>
    <iact:actionData xml:id="d2">
      <inkml:trace xmlns:inkml="http://www.w3.org/2003/InkML" xml:id="stk2" contextRef="#ctx0" brushRef="#br0">22903 4453 0,'-22'0'7,"22"22"9,-22-22 0,0 22 9,-1-22-17,23 22 0,-22-22 0,-22 22-2,0 0 2,-1 1 0,1-1 0,-22 0 0,43 0-1,1 0 1,0-22 1,22 44-1,-22-44 0,0 45 0,0-23 0,-23 22-1,45 1 2,-22-23-2,0 22 2,22 0-1,-22 1-2,22-23 2,-22 0 0,22 0 0,0 22 7,0-22 1,22 1 1,0-1-2,45 0-6,-23 0-1,0-22 0,23 22 0,-1-22 0,0 22 0,1-22 0,22 0-2,-23 0 1,0 0 1,1 0 1,-1-22-1,-21 22 0,-1-22 0,-44 0-1,22 22 1,0-44 0,0 44 1,-22-23-1,22 1-1,1 0 1,-23-22 0,22-23 0,0 23 0,-22 0-2,0 0 2,0-1 1,0 1-2,0 0 2,0 21-1,-22-21 0,22 0 0,-22 44-1,-1-22 1,1 22 1,22-22-1,-22 22-1</inkml:trace>
    </iact:actionData>
  </iact:action>
  <iact:action type="add" startTime="28383">
    <iact:property name="dataType"/>
    <iact:actionData xml:id="d3">
      <inkml:trace xmlns:inkml="http://www.w3.org/2003/InkML" xml:id="stk3" contextRef="#ctx0" brushRef="#br0">22083 5472 0,'0'0'1,"-22"0"5,0 0 3,0 22 7,-22-22-8,44 22 0,-22-22-1,-45 22 1,45 22 1,-22-22-1,21 23-1,-21 21 0,0-21 1,22-1 0,0 0-1,-1 0 2,1 23-2,22-23 2,0-22-1,-22 23 0,22-1 0,0 22 0,0-21 0,0-23 0,0 22-1,0 0 2,0 23-1,22-45 0,0 0 0,1 0-2,21 1 2,-22-23 0,22 0 0,1 0-1,-1 0 1,22 0 0,1 0 0,-1 0 1,23-23-1,-1 1-1,-43 0 1,-1 22 1,23-44-2,-23 22 2,0-23-2,0 1 2,-21 22-4,-1-45 4,0 23-1,0 0 0,0 0 0,-22-1 0,22-21 0,-22 21 0,22 1 0,-22 0 0,0 22 0,0-45 0,0 45 7,0 0 1,-22 22-7,22-22-1,-22 0-2,0-1 2</inkml:trace>
    </iact:actionData>
  </iact:action>
  <iact:action type="add" startTime="35549">
    <iact:property name="dataType"/>
    <iact:actionData xml:id="d4">
      <inkml:trace xmlns:inkml="http://www.w3.org/2003/InkML" xml:id="stk4" contextRef="#ctx0" brushRef="#br1">16236 7310 0,'-44'0'15,"-1"0"0,-21-22-7,22 22 0,-1-22-1,1 22 2,-22 0-1,21 0 0,1 0 0,0 0 0,-23 0-1,45 0 2,-22 0-1,22 0 0,-23 0 0,23 22 7,0-22-6,0 22-3,0 0 18,0 0-8,-1-22-8,-21 23 0,0-23 0,22 22 0,-23-22 0,1 22-1,0-22 2,-23 0-2,45 0 2,0 0-1,0 22 0,0-22 8,22 22-4,-45 0-10,23 0 14,0 1 0,0-1-8,0-22 0,22 22 0,-22-22-1,0 22 2,-1-22-1,23 22-1,-44 0 2,22 1 6,0-23-6,0 44-1,-1-22-3,1 0 3,22 0 0,-22-22 0,22 45 1,-22-1-1,0-22-1,22 0 2,-22 0-1,0 23 0,-1 21 0,23 1 0,-22-23-1,0 22 2,0 1-1,22 21 0,-22 23 0,22-22-1,-22-23 0,22 1 1,0-1-1,0 1 1,0-1 1,0 23-2,0 21 2,0 23-2,0-22 2,-22 22-1,-1-22 0,1 22-1,0-23 2,22 1-1,0-22-1,0-1 2,0-21-1,0 21-2,0 1 1,-22 44 3,22-67-4,-22 23 2,22-23 1,0 1 1,0-1-5,0 1 3,0 21 1,0-21-1,0 21 0,0-21-1,0-1 1,0 1 1,0-1-1,0-21 0,0-1 0,0 0 0,0 0-3,0 1 4,0-1-1,0 0-1,0-21 2,0-1-2,0 0 2,22-22-1,-22 22-1,22 0 1,0 0 1,0 0 7,1 1-9,-1-23 2,22 22-1,0 0 0,1-22-1,21 22 0,0 0 1,1 0 0,-1-22 0,67 22 0,-44 1 0,44-1 0,0 0 0,-23 0-1,23-22 2,-44 0-1,22 22 0,-23-22 0,23 22-1,-45 1 2,1-23-2,21 0 2,-21 0-1,-1 0-2,23 0 2,-23 22 2,23-22-4,44 0 2,-22 0 0,-23 0 2,-21 0-4,-1 0 2,23-22-1,-23-1 2,1 1-1,-1 0-1,-22 22 1,1-22 0,-1 0 0,22 22 1,-21-22-1,-1-1-3,-22 1 4,23 22-1,-45-22-1,22 22 1,-22-22 1,22 0-2,0 22 2,22-22-2,1 0 2,-1 22-1,0-45 0,0 23 0,23 22 0,-45-22-1,0 0 2,0 0 7,0 22-2,-22-22-6,0-1 8,23 1-8,-1 0 0,-22 0 0,0-22 0,22-23-1,0 1 2,0-23-2,-22 23 2,22-1-1,-22 1 0,0-1 0,0 1-1,0-45 2,0 0-4,0-22 3,0 1 0,0-24 3,-22-21-5,22 0 2,0 22 0,0 0 2,0 44-5,0 0 4,22 23-2,1-1 1,-23 1 1,22 21-1,-22 1 0,0-45 0,22 44-1,0 1-1,0 0 2,-22-1 1,22-21-2,-22-1 2,0-22-1,22 45-1,-22-1 2,0 1-2,0-23 2,0-22-2,0 23 1,0-1 1,0 23-2,0-1 1,-22-21 1,0 43-2,0 1 1,22 0 0,-22-1 1,0 1-3,0 22 2,22 0 0,-23-22 0,1 21 7,0 1 1,22 0-7,-22 22 7,22-22-8,-44 22 61,-1 0-59,-21 0-3,-1-22 0,-43 22 2,-1-22 0,-22 0-3,0-1 3,22 1-2,23 22 2,21 0-1,1 0 0,-67-22 0,67 0 0,-1 0 0,1 22 0,-1-22-2,1 22 2,-1 0 0,1 0 0,-23 0 0,23 0-1,-23 0 2,23 0-1,-1 0-1,1 0 2,22 0-2,-1 0 1,23 0 1,-22 22-2,0-22 10,21 0-1,23 22-10</inkml:trace>
    </iact:actionData>
  </iact:action>
  <iact:action type="add" startTime="46613">
    <iact:property name="dataType"/>
    <iact:actionData xml:id="d5">
      <inkml:trace xmlns:inkml="http://www.w3.org/2003/InkML" xml:id="stk5" contextRef="#ctx0" brushRef="#br2">4408 12715 0,'0'0'0,"-44"0"7,-23 0 0,1-22 0,-23 22 1,23-22 1,-1 22-1,-21 0-1,21 0 2,-21 0-2,-1 0 2,45 0-1,-23 22 0,23-22 0,0 22 0,-23 0-1,45 0 1,0-22 1,-22 22-1,-1 1-1,1-23 1,0 22-1,0 0 1,-23 0 0,23 0-1,0 23 1,-1-45 1,1 22-1,-23 0 0,23 0 0,0-22 0,0 22-1,-1 0 2,-43 0-1,43-22 0,1 23 0,22-1-1,-22-22 1,-1 44 1,23-22-1,-44 45-2,44-45 2,-23 22 0,1 23 1,0-23-2,-1 0 0,23 0 1,-22 23 1,22-1-1,0 1 0,-23-1-1,45 1 1,-22-1 0,0 1 1,0 21-2,22-21 1,0-1 0,0 1-2,0 43 2,0 1 1,22-44-1,0 65 0,0-65-1,0 66 2,-22-45-2,23 1 2,-1 22-1,0-23-1,0-21 2,0-1-2,-22 1 2,22-1-1,1 1 0,-1-1 0,-22 23 0,44-23-2,-22-22 2,0 1-1,0-1 2,1 0-1,43 1 0,-22 21 0,1-22-1,21 1 2,1 21-1,21-21 0,1 21 0,44-22-1,0-22 2,22 23-1,22-23-1,-22 0 2,22 22-1,44-22-3,-43 1 6,21-23-6,0 0 3,23 0 1,-1 0-2,1 0 2,44 0-1,-1-23 0,1 23 0,-44-44 0,44 22 0,44 22 0,-89 0 0,45 0-1,-22 0 2,21 0-1,1 0-2,0-22 1,0 22 2,0 0-2,-1 0 1,1 0 1,-44 0-1,43 0-1,1 0 2,0 0-1,44 0 0,0 0 0,-44 22 0,0-22-1,0 0 2,-1 0-1,1-22 0,-22 0-1,-45 22 0,1 0 0,21 0 1,-22 0 1,1 0-1,21 0-1,-21 0 2,21 0-2,45 22 1,-23-22 0,23 22 0,22 0 0,-44-22 1,22 22-1,-1-22 0,1 0 0,0 0 0,0 0 0,0 0-3,-23 22 4,45-22-1,44 23 2,-21-1-5,-1 0 4,-89-22-1,-44 0 0,45 0-1,-23 0 2,1-22-1,21 0-1,-44-1 2,0 1-2,1 0 1,-23 0 1,0 0-2,22 0 2,44 0-1,-21-1-2,66-21 2,-1 22 0,-43 0 0,21 0 0,-21 0 0,44-1 0,-23-21 0,1 44 0,22-22 0,0-22 0,-23 21 0,-21 1 0,44 0 0,-45 0 0,1 22-1,21-22 2,-21 0-4,-45 22 3,-22-22 0,-44-1 1,22 23-1,-23-22 0,23 0 0,-22 0 0,-45 0 0,1 0-1,-23-23 1,0 23 1,1-22-1,-45-23 0,22 1 0,0 22-1,0-23 2,-22 1-1,0-1 0,0 1-2,0-1 2,0 1 0,0-1 0,0 1-1,0-23 2,-66-21-1,44 21-1,-1 0 2,-43 23-2,0-23 1,21 45 0,-21-22 1,-1-1-2,23 23 2,-45-23-1,23 1 0,-23 22-1,23-23 0,0 23 1,21 0 0,-21-23 0,-23 1-1,23 21 2,-23-21-2,23 22 2,-23-23-2,23 1 1,-23 21 1,23-21-2,21 44 2,-43-22-1,43 21 0,-21-21 0,0 0 0,-23 22-1,22-23 0,-21 23 0,-45-22 1,0 22 0,-22 0 0,44-1 0,45 23 0,-67-22 1,22 0-1,45 22-1,-67-22 1,22 22 1,0 0-1,-22 0-1,23 0 2,-23 0-2,44 0 1,-44 22 1,23-22-1,-23 22-2,22 0 2,-22-22 0,22 0-1,-22 23 2,-22-1-2,-22 0 2,0-22-1,0 22 0,0-22 0,44 0 0,-22 22 0,-23-22 0,1 0 0,-22-22 0,-23 0 0,1 0-1,-23 0 0,-22-1 0,23 23 1,-23 0 0,22 23 0,67-1 0,0 0 1,22 0-1,-22 0 0,22-22 0,-23 0 0,1 0-1,-22 0 2,0 0-1,-23-22-1,23 22 1,-23 0 0,23-22 0,0 0-2,-45 0 2,22-1 0,1 1 1,-45 0-2,45 0 2,21 0-1,23 0 0,-22 0 0,88-1 0,-44 1 0,-22 0 0,44 0 0,-44-22-1,-1 21 2,-43 1-1,22 0 0,-45-22 0,0 22-1,23 22 2,-1-22-4,23-1 3,22 1 0,-45 0 1,23 0-1,-23 0 0,23 0 0,-22 0-1,66-1 2,-45 1-1,23 22 0,0 0 0,0 0 0,44 0-1,22 0 2,-22 22-1,22-22 0,-22 23 0,23-23-2,-23 0 2,22 22 0,-44 0 0,22 0-1,22-22 2,-22 22-2,45-22 2,-1 0-2,1 0 2,-1 0-1,-44 0-1,22 22 2,-44-22-1,-22 0 0,-44 0 0,21 0-1,1 0 0,44 0 1,22 22 0,22-22 0,23 0 0,-23 0-1,-22 0 1,44 0 1,23 0-2,0 0 2,-1 0-1,1 0 0,-1 0-1,1 0 2,21 0-1,-21 0-1,0 0 1,-1 0 1,1 0-2,21 0 2,-21 0-3,-1 0 2,1 0 0,0 0 2,-1 0-4,23 0 2,0 0 0,-1 23 0,23-23 0,-22 0 0,22 22-1,-1-22 1,1 0 8,0 0 0,0 0-2,0 0-5,0 22 6,0-22 1</inkml:trace>
    </iact:actionData>
  </iact:action>
  <iact:action type="add" startTime="53635">
    <iact:property name="dataType"/>
    <iact:actionData xml:id="d6">
      <inkml:trace xmlns:inkml="http://www.w3.org/2003/InkML" xml:id="stk6" contextRef="#ctx0" brushRef="#br2">2592 14155 0,'22'0'63,"0"0"-9,0 0-38,0 0 0,1 0 1,-1 0-1,-22-22-1,22 22-7,0 0 24,0 0 94,0 0-40</inkml:trace>
    </iact:actionData>
  </iact:action>
  <iact:action type="add" startTime="55078">
    <iact:property name="dataType"/>
    <iact:actionData xml:id="d7">
      <inkml:trace xmlns:inkml="http://www.w3.org/2003/InkML" xml:id="stk7" contextRef="#ctx0" brushRef="#br2">2570 13668 0,'0'22'25,"44"-22"-10,0 22-6,1-22-1,-1 22 0,0-22-1,-22 0 1,45 0 1,-45 0-1,0 0-1,22 0 2,-21 0-4,21 0 3,-22 0 1,0 0-1,0 0 0,0 0 23</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92308" units="1/cm"/>
          <inkml:channelProperty channel="Y" name="resolution" value="33.75" units="1/cm"/>
          <inkml:channelProperty channel="T" name="resolution" value="1" units="1/dev"/>
        </inkml:channelProperties>
      </inkml:inkSource>
      <inkml:timestamp xml:id="ts0" timeString="2020-12-01T10:42:50.770"/>
    </inkml:context>
    <inkml:brush xml:id="br0">
      <inkml:brushProperty name="width" value="0.05292" units="cm"/>
      <inkml:brushProperty name="height" value="0.05292" units="cm"/>
      <inkml:brushProperty name="color" value="#C00000"/>
    </inkml:brush>
  </inkml:definitions>
  <iact:action type="add" startTime="7501">
    <iact:property name="dataType"/>
    <iact:actionData xml:id="d0">
      <inkml:trace xmlns:inkml="http://www.w3.org/2003/InkML" xml:id="stk0" contextRef="#ctx0" brushRef="#br0">10101 5848 0,'22'0'101,"0"0"-68,0 0-25,0 0 48,0 0-41,0 0 1,1 0-8,-1 0 22,0 0 58,0 0-72,0 0 6,0 0-5,0 0 47,1 0-9,-1 0-46</inkml:trace>
    </iact:actionData>
  </iact:action>
  <iact:action type="add" startTime="9474">
    <iact:property name="dataType"/>
    <iact:actionData xml:id="d1">
      <inkml:trace xmlns:inkml="http://www.w3.org/2003/InkML" xml:id="stk1" contextRef="#ctx0" brushRef="#br0">9990 13025 0,'22'0'8,"0"0"9,0 0 4,0 0-4,1 0 6,-1 0-7,0 0-8,0 0 17,0 0-2,0 0 8,0 0-23,1 0 23,-1 0-7,0 0 0,0 0 31,0 0-47,0 0 15</inkml:trace>
    </iact:actionData>
  </iact:action>
  <iact:action type="add" startTime="24055">
    <iact:property name="dataType"/>
    <iact:actionData xml:id="d2">
      <inkml:trace xmlns:inkml="http://www.w3.org/2003/InkML" xml:id="stk2" contextRef="#ctx0" brushRef="#br0">14730 6380 0,'0'0'1,"22"0"13,0 0-6,0 0 6,0 0 3,1 0-2,-1 0-6,0 0 6,0 0-7,0 0 0,0 0 0,0 0 1,23 0-1,-1 0-1,0 0 2,1 22-1,-1-22-3,0 0 13,-22 0-12,45 0 2,-23 22 0,-22-22 2,0 0-3,1 0 9,-1 0-1,22 0 2,-22 0-2,0 0-6,0 0-1,1 0-1,-1-22-1,0 22 2,0 0 8,-22-22 56</inkml:trace>
    </iact:actionData>
  </iact:action>
  <iact:action type="add" startTime="25876">
    <iact:property name="dataType"/>
    <iact:actionData xml:id="d3">
      <inkml:trace xmlns:inkml="http://www.w3.org/2003/InkML" xml:id="stk3" contextRef="#ctx0" brushRef="#br0">14685 13446 0,'23'0'32,"-1"0"-8,0 0-7,0 0-9,0 0 13,0 0-5,1 0 0,-1 0-7,0 0 7,0 0-1,0 0 9,0 0-16,0-22 8,1 22 0,21 0-2,-22 0 2,22 0-7,-44-22-2,22 22 1,1 0 8,-1 0-4,0 0-7,-22-22 2,44 22 1,-22 0 8,1 0-8,21 0 8,-22 0-7,0-23-4,0 23 3,0 0 0,1 0 1,-1-22 6,0 22 1,0 0-8,0 0 8,0 0 0,0 0-8,1 0 1,-1 0 4,-22-22-3,22 22 5,0 0 49,0 0-17,-22-44 71</inkml:trace>
    </iact:actionData>
  </iact:action>
  <iact:action type="add" startTime="29750">
    <iact:property name="dataType"/>
    <iact:actionData xml:id="d4">
      <inkml:trace xmlns:inkml="http://www.w3.org/2003/InkML" xml:id="stk4" contextRef="#ctx0" brushRef="#br0">18141 13357 0,'22'0'24,"0"0"-8,0 0-7,0 0 6,1 0-7,-1 0 0,22 23 0,-22-1 1,22-22-1,1 0-1,-1 0 2,0 22-1,-22 0 0,23-22-1,21 0 2,-21 0-4,-1 22 4,0-22-2,-22 22 2,0-22-1,1 0 8,-23-88 94</inkml:trace>
    </iact:actionData>
  </iact:action>
  <iact:action type="add" startTime="30982">
    <iact:property name="dataType"/>
    <iact:actionData xml:id="d5">
      <inkml:trace xmlns:inkml="http://www.w3.org/2003/InkML" xml:id="stk5" contextRef="#ctx0" brushRef="#br0">18318 6380 0,'22'0'16,"0"0"-8,-22 22 0,22-22 1,1 0 7,-1 0-1,0 0-8,0 0 8,22 0-7,-22 0 9,1 0-10,-1 0 1,0 0 0,22-22 8,-22 22 1</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92308" units="1/cm"/>
          <inkml:channelProperty channel="Y" name="resolution" value="33.75" units="1/cm"/>
          <inkml:channelProperty channel="T" name="resolution" value="1" units="1/dev"/>
        </inkml:channelProperties>
      </inkml:inkSource>
      <inkml:timestamp xml:id="ts0" timeString="2020-12-01T10:42:50.770"/>
    </inkml:context>
    <inkml:brush xml:id="br0">
      <inkml:brushProperty name="width" value="0.05292" units="cm"/>
      <inkml:brushProperty name="height" value="0.05292" units="cm"/>
      <inkml:brushProperty name="color" value="#FF0000"/>
    </inkml:brush>
  </inkml:definitions>
  <iact:action type="add" startTime="9238">
    <iact:property name="dataType"/>
    <iact:actionData xml:id="d0">
      <inkml:trace xmlns:inkml="http://www.w3.org/2003/InkML" xml:id="stk0" contextRef="#ctx0" brushRef="#br0">7841 8041 0,'45'0'62,"21"0"-54,67 22-1,0-22 2,0 22 0,0 1-2,-1-1 1,-43 0 0,-22 0 0,-1-22 0,-22 22 0,23-22 0,-45 0-1,0 22 2,0-22-1,0 0 8,0 0 14,1 0-18,-1 0-6,22 0 0,0 0 2,1 0 0,21 0 2,1 0-4,-23 0 2,0 0 0,0 0 0,-21 0 0,-1 0 1,0 22-2,0-22 1,0 0 6,0 0 10,-22 23 24,45-23-40,-1 0 0,22 0 0,-21 0 0,-23 0 0,0 0 0</inkml:trace>
    </iact:actionData>
  </iact:action>
  <iact:action type="add" startTime="14526">
    <iact:property name="dataType"/>
    <iact:actionData xml:id="d1">
      <inkml:trace xmlns:inkml="http://www.w3.org/2003/InkML" xml:id="stk1" contextRef="#ctx0" brushRef="#br0">8550 8174 0,'22'0'62,"0"0"-55,0 0 10,1 0-1,-1 0 0,0 0-8,0 0 8,0 0 70</inkml:trace>
    </iact:actionData>
  </iact:action>
  <iact:action type="add" startTime="15472">
    <iact:property name="dataType"/>
    <iact:actionData xml:id="d2">
      <inkml:trace xmlns:inkml="http://www.w3.org/2003/InkML" xml:id="stk2" contextRef="#ctx0" brushRef="#br0">9613 8263 0,'0'0'1,"22"0"6,1 0 8,-1 0 2,0 0-9,0 0 0,22 0 0,1 0 0,-23 0-1,0 0 2,0 0 5,0 0-6,-22-23 0</inkml:trace>
    </iact:actionData>
  </iact:action>
  <iact:action type="add" startTime="24580">
    <iact:property name="dataType"/>
    <iact:actionData xml:id="d3">
      <inkml:trace xmlns:inkml="http://www.w3.org/2003/InkML" xml:id="stk3" contextRef="#ctx0" brushRef="#br0">2392 11807 0,'111'0'190,"22"0"-182,44 22 0,-22 0 0,23-22 0,-1 0 0,-67 0 0,23 22 0,-44-22 0,22 22 0,-45-22 0,1 0-3,21 23 4,-21-23 3,-1 0-8,1 0 4,-1 0 0,0 0 0,1 0 0,-1 0 0,1 0 0,-1 0 0,1 0 0,-1 0 0,1 0 0,-1 0 0,-22 0 0,23 0 0,-1 0 0,1 0-3,21 0 4,-21 0-1,21 0 0,1 0 0,66-23 0,0 1-1,0 0 2,-44 0-1,88 0 0,-88 22 0,22-22 0,22 0 0,22-1 0,0 1 0,0 22 0,1-22 0,21 0 0,67 22 0,-23 0-2,23-22 2,22 22 0,44 0 0,-21 0 0,21 22 0,-44-22 0,-22 0 0,21 0 0,-43 0 3,0 0-5,-23 0 1,1-22 1,44 0 0,-45 22 0,23 0 0,21 0 0,1 22-2,0 0 2,-22 22 0,-45-44 0,23 22 0,-45 1-1,0-1 2,22-22-1,23 22 0,-45-22 0,0 0 0,0 0 0,23 22 0,21 0 0,-21 0 0,65 23-1,1-23 1,-22 0 2,-23 0-5,-21-22 3,-1 0 0,22 22 0,-43-22-1,-68 0 2,-43 22-1,-1-22 0,-21 0 0,-1 0-1</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92308" units="1/cm"/>
          <inkml:channelProperty channel="Y" name="resolution" value="33.75" units="1/cm"/>
          <inkml:channelProperty channel="T" name="resolution" value="1" units="1/dev"/>
        </inkml:channelProperties>
      </inkml:inkSource>
      <inkml:timestamp xml:id="ts0" timeString="2020-12-01T10:53:59.912"/>
    </inkml:context>
    <inkml:brush xml:id="br0">
      <inkml:brushProperty name="width" value="0.05292" units="cm"/>
      <inkml:brushProperty name="height" value="0.05292" units="cm"/>
      <inkml:brushProperty name="color" value="#FF0000"/>
    </inkml:brush>
  </inkml:definitions>
  <iact:action type="add" startTime="13564">
    <iact:property name="dataType"/>
    <iact:actionData xml:id="d0">
      <inkml:trace xmlns:inkml="http://www.w3.org/2003/InkML" xml:id="stk0" contextRef="#ctx0" brushRef="#br0">22416 13291 0,'44'0'158,"22"0"-150,1 0 1,44 0-2,44 22 1,22-22 0,0 22 0,0-22 0,0 0-2,1 22 2,-1 1 4,0-23-8,0 0 5,-44 0-2,-44 22 1,-23-22 1,1 22-1,-1 0-1,1-22 2,21 22-1,-44-22-1,45 0 1,0 22 0,-1-22 0,-21 0 0,-1 0 1,1 0-1,-1 0-3,-22 0 3,1 0 0,-23 0 0,0 0 0</inkml:trace>
    </iact:actionData>
  </iact:action>
  <iact:action type="add" startTime="17470">
    <iact:property name="dataType"/>
    <iact:actionData xml:id="d1">
      <inkml:trace xmlns:inkml="http://www.w3.org/2003/InkML" xml:id="stk1" contextRef="#ctx0" brushRef="#br0">4364 11009 0,'22'0'9,"22"0"-2,1 0 10,-1 0-2,-22 0-7,22 0 1,-44-22-4,22 22 3,1 0 8,-1 0-8,0 0 0,22 0 0,-22 0 8,0 0 0,23 0-8,-23 0 1,0 22-2,0-22 9,0 0 1,1 0-4,-1 0 3,0 0 0,0 0 0,0 0 0,0 0-8,23 23 0,-1-23 0,-22 0 8,22 0-8,-22 0 8,1 0 70,-1 0-78</inkml:trace>
    </iact:actionData>
  </iact:action>
</iact:action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15310-1F4C-43A4-9582-6A471954A5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CC6228-2911-4079-B22A-F3A9EBFD07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F4AE1E-F2E4-43A2-AC0D-C874889CE7DC}"/>
              </a:ext>
            </a:extLst>
          </p:cNvPr>
          <p:cNvSpPr>
            <a:spLocks noGrp="1"/>
          </p:cNvSpPr>
          <p:nvPr>
            <p:ph type="dt" sz="half" idx="10"/>
          </p:nvPr>
        </p:nvSpPr>
        <p:spPr/>
        <p:txBody>
          <a:bodyPr/>
          <a:lstStyle/>
          <a:p>
            <a:fld id="{1038F42B-770C-460F-A580-CF69D20133CC}" type="datetimeFigureOut">
              <a:rPr lang="en-US" smtClean="0"/>
              <a:t>12/3/2020</a:t>
            </a:fld>
            <a:endParaRPr lang="en-US"/>
          </a:p>
        </p:txBody>
      </p:sp>
      <p:sp>
        <p:nvSpPr>
          <p:cNvPr id="5" name="Footer Placeholder 4">
            <a:extLst>
              <a:ext uri="{FF2B5EF4-FFF2-40B4-BE49-F238E27FC236}">
                <a16:creationId xmlns:a16="http://schemas.microsoft.com/office/drawing/2014/main" id="{E6A7D71F-7E0A-4605-AFA7-CDE0582F63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D98882-59DC-4D5E-8154-C7E72E220C23}"/>
              </a:ext>
            </a:extLst>
          </p:cNvPr>
          <p:cNvSpPr>
            <a:spLocks noGrp="1"/>
          </p:cNvSpPr>
          <p:nvPr>
            <p:ph type="sldNum" sz="quarter" idx="12"/>
          </p:nvPr>
        </p:nvSpPr>
        <p:spPr/>
        <p:txBody>
          <a:bodyPr/>
          <a:lstStyle/>
          <a:p>
            <a:fld id="{189E1CE8-2A1B-4A31-8852-3EA8F00E935F}" type="slidenum">
              <a:rPr lang="en-US" smtClean="0"/>
              <a:t>‹#›</a:t>
            </a:fld>
            <a:endParaRPr lang="en-US"/>
          </a:p>
        </p:txBody>
      </p:sp>
    </p:spTree>
    <p:extLst>
      <p:ext uri="{BB962C8B-B14F-4D97-AF65-F5344CB8AC3E}">
        <p14:creationId xmlns:p14="http://schemas.microsoft.com/office/powerpoint/2010/main" val="1831146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DB665-0E0A-4ED1-8D1C-612800D833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60FF5A-DF62-4258-A67E-A21AFAF59B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84E7BB-54CD-4AD5-8029-2E24751E41E8}"/>
              </a:ext>
            </a:extLst>
          </p:cNvPr>
          <p:cNvSpPr>
            <a:spLocks noGrp="1"/>
          </p:cNvSpPr>
          <p:nvPr>
            <p:ph type="dt" sz="half" idx="10"/>
          </p:nvPr>
        </p:nvSpPr>
        <p:spPr/>
        <p:txBody>
          <a:bodyPr/>
          <a:lstStyle/>
          <a:p>
            <a:fld id="{1038F42B-770C-460F-A580-CF69D20133CC}" type="datetimeFigureOut">
              <a:rPr lang="en-US" smtClean="0"/>
              <a:t>12/3/2020</a:t>
            </a:fld>
            <a:endParaRPr lang="en-US"/>
          </a:p>
        </p:txBody>
      </p:sp>
      <p:sp>
        <p:nvSpPr>
          <p:cNvPr id="5" name="Footer Placeholder 4">
            <a:extLst>
              <a:ext uri="{FF2B5EF4-FFF2-40B4-BE49-F238E27FC236}">
                <a16:creationId xmlns:a16="http://schemas.microsoft.com/office/drawing/2014/main" id="{BE76132A-CB63-4C32-9C7B-206FE713C3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FBFEEF-844F-430C-99FE-B24AF91AE4E7}"/>
              </a:ext>
            </a:extLst>
          </p:cNvPr>
          <p:cNvSpPr>
            <a:spLocks noGrp="1"/>
          </p:cNvSpPr>
          <p:nvPr>
            <p:ph type="sldNum" sz="quarter" idx="12"/>
          </p:nvPr>
        </p:nvSpPr>
        <p:spPr/>
        <p:txBody>
          <a:bodyPr/>
          <a:lstStyle/>
          <a:p>
            <a:fld id="{189E1CE8-2A1B-4A31-8852-3EA8F00E935F}" type="slidenum">
              <a:rPr lang="en-US" smtClean="0"/>
              <a:t>‹#›</a:t>
            </a:fld>
            <a:endParaRPr lang="en-US"/>
          </a:p>
        </p:txBody>
      </p:sp>
    </p:spTree>
    <p:extLst>
      <p:ext uri="{BB962C8B-B14F-4D97-AF65-F5344CB8AC3E}">
        <p14:creationId xmlns:p14="http://schemas.microsoft.com/office/powerpoint/2010/main" val="15706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D4C4F0-04B8-4710-BFBF-3FD7036DE2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A46663-4AF9-4481-BC6E-CBB5D22484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C41EF2-4C04-4721-9230-CA0F318EA0FE}"/>
              </a:ext>
            </a:extLst>
          </p:cNvPr>
          <p:cNvSpPr>
            <a:spLocks noGrp="1"/>
          </p:cNvSpPr>
          <p:nvPr>
            <p:ph type="dt" sz="half" idx="10"/>
          </p:nvPr>
        </p:nvSpPr>
        <p:spPr/>
        <p:txBody>
          <a:bodyPr/>
          <a:lstStyle/>
          <a:p>
            <a:fld id="{1038F42B-770C-460F-A580-CF69D20133CC}" type="datetimeFigureOut">
              <a:rPr lang="en-US" smtClean="0"/>
              <a:t>12/3/2020</a:t>
            </a:fld>
            <a:endParaRPr lang="en-US"/>
          </a:p>
        </p:txBody>
      </p:sp>
      <p:sp>
        <p:nvSpPr>
          <p:cNvPr id="5" name="Footer Placeholder 4">
            <a:extLst>
              <a:ext uri="{FF2B5EF4-FFF2-40B4-BE49-F238E27FC236}">
                <a16:creationId xmlns:a16="http://schemas.microsoft.com/office/drawing/2014/main" id="{787BA3E8-3938-4934-BDAF-BD2B65904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41AC8F-7156-44C5-871B-A4C2BD9BE1E9}"/>
              </a:ext>
            </a:extLst>
          </p:cNvPr>
          <p:cNvSpPr>
            <a:spLocks noGrp="1"/>
          </p:cNvSpPr>
          <p:nvPr>
            <p:ph type="sldNum" sz="quarter" idx="12"/>
          </p:nvPr>
        </p:nvSpPr>
        <p:spPr/>
        <p:txBody>
          <a:bodyPr/>
          <a:lstStyle/>
          <a:p>
            <a:fld id="{189E1CE8-2A1B-4A31-8852-3EA8F00E935F}" type="slidenum">
              <a:rPr lang="en-US" smtClean="0"/>
              <a:t>‹#›</a:t>
            </a:fld>
            <a:endParaRPr lang="en-US"/>
          </a:p>
        </p:txBody>
      </p:sp>
    </p:spTree>
    <p:extLst>
      <p:ext uri="{BB962C8B-B14F-4D97-AF65-F5344CB8AC3E}">
        <p14:creationId xmlns:p14="http://schemas.microsoft.com/office/powerpoint/2010/main" val="2567231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7583-B381-49A6-A80D-6912F7FA7E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EE02FC-F743-44B2-A037-87F72D49F8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1599DC-2E40-44B2-9043-2C041DD5967C}"/>
              </a:ext>
            </a:extLst>
          </p:cNvPr>
          <p:cNvSpPr>
            <a:spLocks noGrp="1"/>
          </p:cNvSpPr>
          <p:nvPr>
            <p:ph type="dt" sz="half" idx="10"/>
          </p:nvPr>
        </p:nvSpPr>
        <p:spPr/>
        <p:txBody>
          <a:bodyPr/>
          <a:lstStyle/>
          <a:p>
            <a:fld id="{1038F42B-770C-460F-A580-CF69D20133CC}" type="datetimeFigureOut">
              <a:rPr lang="en-US" smtClean="0"/>
              <a:t>12/3/2020</a:t>
            </a:fld>
            <a:endParaRPr lang="en-US"/>
          </a:p>
        </p:txBody>
      </p:sp>
      <p:sp>
        <p:nvSpPr>
          <p:cNvPr id="5" name="Footer Placeholder 4">
            <a:extLst>
              <a:ext uri="{FF2B5EF4-FFF2-40B4-BE49-F238E27FC236}">
                <a16:creationId xmlns:a16="http://schemas.microsoft.com/office/drawing/2014/main" id="{533EA690-2381-4CFD-B14A-3F9F7C09A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E777E6-39A5-4B1D-96C5-666EBBADD46C}"/>
              </a:ext>
            </a:extLst>
          </p:cNvPr>
          <p:cNvSpPr>
            <a:spLocks noGrp="1"/>
          </p:cNvSpPr>
          <p:nvPr>
            <p:ph type="sldNum" sz="quarter" idx="12"/>
          </p:nvPr>
        </p:nvSpPr>
        <p:spPr/>
        <p:txBody>
          <a:bodyPr/>
          <a:lstStyle/>
          <a:p>
            <a:fld id="{189E1CE8-2A1B-4A31-8852-3EA8F00E935F}" type="slidenum">
              <a:rPr lang="en-US" smtClean="0"/>
              <a:t>‹#›</a:t>
            </a:fld>
            <a:endParaRPr lang="en-US"/>
          </a:p>
        </p:txBody>
      </p:sp>
    </p:spTree>
    <p:extLst>
      <p:ext uri="{BB962C8B-B14F-4D97-AF65-F5344CB8AC3E}">
        <p14:creationId xmlns:p14="http://schemas.microsoft.com/office/powerpoint/2010/main" val="1020633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A154-C9C2-45C1-BB5A-80BFE88507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E9CDD3-C335-4776-8242-9785080CE0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050533-D8F9-43BE-BB3C-A26632C79408}"/>
              </a:ext>
            </a:extLst>
          </p:cNvPr>
          <p:cNvSpPr>
            <a:spLocks noGrp="1"/>
          </p:cNvSpPr>
          <p:nvPr>
            <p:ph type="dt" sz="half" idx="10"/>
          </p:nvPr>
        </p:nvSpPr>
        <p:spPr/>
        <p:txBody>
          <a:bodyPr/>
          <a:lstStyle/>
          <a:p>
            <a:fld id="{1038F42B-770C-460F-A580-CF69D20133CC}" type="datetimeFigureOut">
              <a:rPr lang="en-US" smtClean="0"/>
              <a:t>12/3/2020</a:t>
            </a:fld>
            <a:endParaRPr lang="en-US"/>
          </a:p>
        </p:txBody>
      </p:sp>
      <p:sp>
        <p:nvSpPr>
          <p:cNvPr id="5" name="Footer Placeholder 4">
            <a:extLst>
              <a:ext uri="{FF2B5EF4-FFF2-40B4-BE49-F238E27FC236}">
                <a16:creationId xmlns:a16="http://schemas.microsoft.com/office/drawing/2014/main" id="{61D0D682-8B41-4D4B-921E-82F9E2C111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D1E667-7EC8-481C-8EF1-CA0636B9BB24}"/>
              </a:ext>
            </a:extLst>
          </p:cNvPr>
          <p:cNvSpPr>
            <a:spLocks noGrp="1"/>
          </p:cNvSpPr>
          <p:nvPr>
            <p:ph type="sldNum" sz="quarter" idx="12"/>
          </p:nvPr>
        </p:nvSpPr>
        <p:spPr/>
        <p:txBody>
          <a:bodyPr/>
          <a:lstStyle/>
          <a:p>
            <a:fld id="{189E1CE8-2A1B-4A31-8852-3EA8F00E935F}" type="slidenum">
              <a:rPr lang="en-US" smtClean="0"/>
              <a:t>‹#›</a:t>
            </a:fld>
            <a:endParaRPr lang="en-US"/>
          </a:p>
        </p:txBody>
      </p:sp>
    </p:spTree>
    <p:extLst>
      <p:ext uri="{BB962C8B-B14F-4D97-AF65-F5344CB8AC3E}">
        <p14:creationId xmlns:p14="http://schemas.microsoft.com/office/powerpoint/2010/main" val="2143226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6C610-C8D1-4F8F-B61C-C7EC187531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3C5098-0CBB-403D-B308-65AECDC304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C64B11-8D63-45C1-B9CE-BEFD5EB636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F54D92-3F5D-40B2-80FA-1A0605102795}"/>
              </a:ext>
            </a:extLst>
          </p:cNvPr>
          <p:cNvSpPr>
            <a:spLocks noGrp="1"/>
          </p:cNvSpPr>
          <p:nvPr>
            <p:ph type="dt" sz="half" idx="10"/>
          </p:nvPr>
        </p:nvSpPr>
        <p:spPr/>
        <p:txBody>
          <a:bodyPr/>
          <a:lstStyle/>
          <a:p>
            <a:fld id="{1038F42B-770C-460F-A580-CF69D20133CC}" type="datetimeFigureOut">
              <a:rPr lang="en-US" smtClean="0"/>
              <a:t>12/3/2020</a:t>
            </a:fld>
            <a:endParaRPr lang="en-US"/>
          </a:p>
        </p:txBody>
      </p:sp>
      <p:sp>
        <p:nvSpPr>
          <p:cNvPr id="6" name="Footer Placeholder 5">
            <a:extLst>
              <a:ext uri="{FF2B5EF4-FFF2-40B4-BE49-F238E27FC236}">
                <a16:creationId xmlns:a16="http://schemas.microsoft.com/office/drawing/2014/main" id="{A1398DBA-02CB-4F6D-A7F9-E7312830F3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F0611B-18F1-4906-B8D9-7E503128CE8D}"/>
              </a:ext>
            </a:extLst>
          </p:cNvPr>
          <p:cNvSpPr>
            <a:spLocks noGrp="1"/>
          </p:cNvSpPr>
          <p:nvPr>
            <p:ph type="sldNum" sz="quarter" idx="12"/>
          </p:nvPr>
        </p:nvSpPr>
        <p:spPr/>
        <p:txBody>
          <a:bodyPr/>
          <a:lstStyle/>
          <a:p>
            <a:fld id="{189E1CE8-2A1B-4A31-8852-3EA8F00E935F}" type="slidenum">
              <a:rPr lang="en-US" smtClean="0"/>
              <a:t>‹#›</a:t>
            </a:fld>
            <a:endParaRPr lang="en-US"/>
          </a:p>
        </p:txBody>
      </p:sp>
    </p:spTree>
    <p:extLst>
      <p:ext uri="{BB962C8B-B14F-4D97-AF65-F5344CB8AC3E}">
        <p14:creationId xmlns:p14="http://schemas.microsoft.com/office/powerpoint/2010/main" val="3578727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E7522-25A0-41FA-A666-5AB12F8507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D02346-BE2B-4C84-B529-444847B42A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39A60B-6BC8-407B-BDD1-A06B63027C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0B5C27-F9CD-4617-A887-A3FA16F956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4FCC70-220F-46C9-8FE9-FB3E871D93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055EDE-AF9D-4215-9876-B850CEF99052}"/>
              </a:ext>
            </a:extLst>
          </p:cNvPr>
          <p:cNvSpPr>
            <a:spLocks noGrp="1"/>
          </p:cNvSpPr>
          <p:nvPr>
            <p:ph type="dt" sz="half" idx="10"/>
          </p:nvPr>
        </p:nvSpPr>
        <p:spPr/>
        <p:txBody>
          <a:bodyPr/>
          <a:lstStyle/>
          <a:p>
            <a:fld id="{1038F42B-770C-460F-A580-CF69D20133CC}" type="datetimeFigureOut">
              <a:rPr lang="en-US" smtClean="0"/>
              <a:t>12/3/2020</a:t>
            </a:fld>
            <a:endParaRPr lang="en-US"/>
          </a:p>
        </p:txBody>
      </p:sp>
      <p:sp>
        <p:nvSpPr>
          <p:cNvPr id="8" name="Footer Placeholder 7">
            <a:extLst>
              <a:ext uri="{FF2B5EF4-FFF2-40B4-BE49-F238E27FC236}">
                <a16:creationId xmlns:a16="http://schemas.microsoft.com/office/drawing/2014/main" id="{E8A0DE36-A18C-432C-A7CC-0BCB583983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29B569-D445-439A-B29A-027FC570EC27}"/>
              </a:ext>
            </a:extLst>
          </p:cNvPr>
          <p:cNvSpPr>
            <a:spLocks noGrp="1"/>
          </p:cNvSpPr>
          <p:nvPr>
            <p:ph type="sldNum" sz="quarter" idx="12"/>
          </p:nvPr>
        </p:nvSpPr>
        <p:spPr/>
        <p:txBody>
          <a:bodyPr/>
          <a:lstStyle/>
          <a:p>
            <a:fld id="{189E1CE8-2A1B-4A31-8852-3EA8F00E935F}" type="slidenum">
              <a:rPr lang="en-US" smtClean="0"/>
              <a:t>‹#›</a:t>
            </a:fld>
            <a:endParaRPr lang="en-US"/>
          </a:p>
        </p:txBody>
      </p:sp>
    </p:spTree>
    <p:extLst>
      <p:ext uri="{BB962C8B-B14F-4D97-AF65-F5344CB8AC3E}">
        <p14:creationId xmlns:p14="http://schemas.microsoft.com/office/powerpoint/2010/main" val="1862334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7094-9C25-48B5-9CFE-07054C9811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73E379-CC8A-4C3C-BF35-605B3106EE83}"/>
              </a:ext>
            </a:extLst>
          </p:cNvPr>
          <p:cNvSpPr>
            <a:spLocks noGrp="1"/>
          </p:cNvSpPr>
          <p:nvPr>
            <p:ph type="dt" sz="half" idx="10"/>
          </p:nvPr>
        </p:nvSpPr>
        <p:spPr/>
        <p:txBody>
          <a:bodyPr/>
          <a:lstStyle/>
          <a:p>
            <a:fld id="{1038F42B-770C-460F-A580-CF69D20133CC}" type="datetimeFigureOut">
              <a:rPr lang="en-US" smtClean="0"/>
              <a:t>12/3/2020</a:t>
            </a:fld>
            <a:endParaRPr lang="en-US"/>
          </a:p>
        </p:txBody>
      </p:sp>
      <p:sp>
        <p:nvSpPr>
          <p:cNvPr id="4" name="Footer Placeholder 3">
            <a:extLst>
              <a:ext uri="{FF2B5EF4-FFF2-40B4-BE49-F238E27FC236}">
                <a16:creationId xmlns:a16="http://schemas.microsoft.com/office/drawing/2014/main" id="{001DE3D9-86DD-49EC-8F98-EE13906978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993B4C-B697-4A29-845E-0FC40D42D776}"/>
              </a:ext>
            </a:extLst>
          </p:cNvPr>
          <p:cNvSpPr>
            <a:spLocks noGrp="1"/>
          </p:cNvSpPr>
          <p:nvPr>
            <p:ph type="sldNum" sz="quarter" idx="12"/>
          </p:nvPr>
        </p:nvSpPr>
        <p:spPr/>
        <p:txBody>
          <a:bodyPr/>
          <a:lstStyle/>
          <a:p>
            <a:fld id="{189E1CE8-2A1B-4A31-8852-3EA8F00E935F}" type="slidenum">
              <a:rPr lang="en-US" smtClean="0"/>
              <a:t>‹#›</a:t>
            </a:fld>
            <a:endParaRPr lang="en-US"/>
          </a:p>
        </p:txBody>
      </p:sp>
    </p:spTree>
    <p:extLst>
      <p:ext uri="{BB962C8B-B14F-4D97-AF65-F5344CB8AC3E}">
        <p14:creationId xmlns:p14="http://schemas.microsoft.com/office/powerpoint/2010/main" val="3911348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B8DAB5-03B1-443B-A3EC-D7ABDC837DAD}"/>
              </a:ext>
            </a:extLst>
          </p:cNvPr>
          <p:cNvSpPr>
            <a:spLocks noGrp="1"/>
          </p:cNvSpPr>
          <p:nvPr>
            <p:ph type="dt" sz="half" idx="10"/>
          </p:nvPr>
        </p:nvSpPr>
        <p:spPr/>
        <p:txBody>
          <a:bodyPr/>
          <a:lstStyle/>
          <a:p>
            <a:fld id="{1038F42B-770C-460F-A580-CF69D20133CC}" type="datetimeFigureOut">
              <a:rPr lang="en-US" smtClean="0"/>
              <a:t>12/3/2020</a:t>
            </a:fld>
            <a:endParaRPr lang="en-US"/>
          </a:p>
        </p:txBody>
      </p:sp>
      <p:sp>
        <p:nvSpPr>
          <p:cNvPr id="3" name="Footer Placeholder 2">
            <a:extLst>
              <a:ext uri="{FF2B5EF4-FFF2-40B4-BE49-F238E27FC236}">
                <a16:creationId xmlns:a16="http://schemas.microsoft.com/office/drawing/2014/main" id="{4F655FFD-9021-476B-BCCE-20574DB9B1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A8FEF7-BCB5-48E4-B0D6-B5DD8D9A6E01}"/>
              </a:ext>
            </a:extLst>
          </p:cNvPr>
          <p:cNvSpPr>
            <a:spLocks noGrp="1"/>
          </p:cNvSpPr>
          <p:nvPr>
            <p:ph type="sldNum" sz="quarter" idx="12"/>
          </p:nvPr>
        </p:nvSpPr>
        <p:spPr/>
        <p:txBody>
          <a:bodyPr/>
          <a:lstStyle/>
          <a:p>
            <a:fld id="{189E1CE8-2A1B-4A31-8852-3EA8F00E935F}" type="slidenum">
              <a:rPr lang="en-US" smtClean="0"/>
              <a:t>‹#›</a:t>
            </a:fld>
            <a:endParaRPr lang="en-US"/>
          </a:p>
        </p:txBody>
      </p:sp>
    </p:spTree>
    <p:extLst>
      <p:ext uri="{BB962C8B-B14F-4D97-AF65-F5344CB8AC3E}">
        <p14:creationId xmlns:p14="http://schemas.microsoft.com/office/powerpoint/2010/main" val="1288465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6DD8B-3DB3-411F-AD36-C3E1C51682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4E8B64-B301-43C8-8957-25704C9F77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DCEDDC-59E6-4760-837D-2390AB59CE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912B96-EDD1-450D-8437-FF75B31721C1}"/>
              </a:ext>
            </a:extLst>
          </p:cNvPr>
          <p:cNvSpPr>
            <a:spLocks noGrp="1"/>
          </p:cNvSpPr>
          <p:nvPr>
            <p:ph type="dt" sz="half" idx="10"/>
          </p:nvPr>
        </p:nvSpPr>
        <p:spPr/>
        <p:txBody>
          <a:bodyPr/>
          <a:lstStyle/>
          <a:p>
            <a:fld id="{1038F42B-770C-460F-A580-CF69D20133CC}" type="datetimeFigureOut">
              <a:rPr lang="en-US" smtClean="0"/>
              <a:t>12/3/2020</a:t>
            </a:fld>
            <a:endParaRPr lang="en-US"/>
          </a:p>
        </p:txBody>
      </p:sp>
      <p:sp>
        <p:nvSpPr>
          <p:cNvPr id="6" name="Footer Placeholder 5">
            <a:extLst>
              <a:ext uri="{FF2B5EF4-FFF2-40B4-BE49-F238E27FC236}">
                <a16:creationId xmlns:a16="http://schemas.microsoft.com/office/drawing/2014/main" id="{2AE560C5-9525-464D-8B74-AE9B9A5DD0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FD692-53FD-4C79-AE8E-35A6B2088B3E}"/>
              </a:ext>
            </a:extLst>
          </p:cNvPr>
          <p:cNvSpPr>
            <a:spLocks noGrp="1"/>
          </p:cNvSpPr>
          <p:nvPr>
            <p:ph type="sldNum" sz="quarter" idx="12"/>
          </p:nvPr>
        </p:nvSpPr>
        <p:spPr/>
        <p:txBody>
          <a:bodyPr/>
          <a:lstStyle/>
          <a:p>
            <a:fld id="{189E1CE8-2A1B-4A31-8852-3EA8F00E935F}" type="slidenum">
              <a:rPr lang="en-US" smtClean="0"/>
              <a:t>‹#›</a:t>
            </a:fld>
            <a:endParaRPr lang="en-US"/>
          </a:p>
        </p:txBody>
      </p:sp>
    </p:spTree>
    <p:extLst>
      <p:ext uri="{BB962C8B-B14F-4D97-AF65-F5344CB8AC3E}">
        <p14:creationId xmlns:p14="http://schemas.microsoft.com/office/powerpoint/2010/main" val="2035093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9A79C-51B7-46A3-AF29-43568AF491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D46FB7-00B4-4FC3-A74F-ADD469E8C2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6DB02F-88FF-4929-8195-8B6AD2BD3B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B06578-24A3-411B-ACCB-CDA72D722B19}"/>
              </a:ext>
            </a:extLst>
          </p:cNvPr>
          <p:cNvSpPr>
            <a:spLocks noGrp="1"/>
          </p:cNvSpPr>
          <p:nvPr>
            <p:ph type="dt" sz="half" idx="10"/>
          </p:nvPr>
        </p:nvSpPr>
        <p:spPr/>
        <p:txBody>
          <a:bodyPr/>
          <a:lstStyle/>
          <a:p>
            <a:fld id="{1038F42B-770C-460F-A580-CF69D20133CC}" type="datetimeFigureOut">
              <a:rPr lang="en-US" smtClean="0"/>
              <a:t>12/3/2020</a:t>
            </a:fld>
            <a:endParaRPr lang="en-US"/>
          </a:p>
        </p:txBody>
      </p:sp>
      <p:sp>
        <p:nvSpPr>
          <p:cNvPr id="6" name="Footer Placeholder 5">
            <a:extLst>
              <a:ext uri="{FF2B5EF4-FFF2-40B4-BE49-F238E27FC236}">
                <a16:creationId xmlns:a16="http://schemas.microsoft.com/office/drawing/2014/main" id="{A2C74F19-3238-42C3-A87A-DA639DDC4A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4D6C3F-EBAB-4E2B-A8F3-E62235AFCB98}"/>
              </a:ext>
            </a:extLst>
          </p:cNvPr>
          <p:cNvSpPr>
            <a:spLocks noGrp="1"/>
          </p:cNvSpPr>
          <p:nvPr>
            <p:ph type="sldNum" sz="quarter" idx="12"/>
          </p:nvPr>
        </p:nvSpPr>
        <p:spPr/>
        <p:txBody>
          <a:bodyPr/>
          <a:lstStyle/>
          <a:p>
            <a:fld id="{189E1CE8-2A1B-4A31-8852-3EA8F00E935F}" type="slidenum">
              <a:rPr lang="en-US" smtClean="0"/>
              <a:t>‹#›</a:t>
            </a:fld>
            <a:endParaRPr lang="en-US"/>
          </a:p>
        </p:txBody>
      </p:sp>
    </p:spTree>
    <p:extLst>
      <p:ext uri="{BB962C8B-B14F-4D97-AF65-F5344CB8AC3E}">
        <p14:creationId xmlns:p14="http://schemas.microsoft.com/office/powerpoint/2010/main" val="2250247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C7BE4D-850E-4C1A-90CC-39193A8F38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F8BE40-382C-47CA-A8EB-E1526037BC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39AE9-1B67-4C10-BCAE-D39A407D03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38F42B-770C-460F-A580-CF69D20133CC}" type="datetimeFigureOut">
              <a:rPr lang="en-US" smtClean="0"/>
              <a:t>12/3/2020</a:t>
            </a:fld>
            <a:endParaRPr lang="en-US"/>
          </a:p>
        </p:txBody>
      </p:sp>
      <p:sp>
        <p:nvSpPr>
          <p:cNvPr id="5" name="Footer Placeholder 4">
            <a:extLst>
              <a:ext uri="{FF2B5EF4-FFF2-40B4-BE49-F238E27FC236}">
                <a16:creationId xmlns:a16="http://schemas.microsoft.com/office/drawing/2014/main" id="{209C64C5-F898-4373-B504-6DE3FC5CD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1D57F0-DAEA-4698-B0EE-88BE7BEE62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9E1CE8-2A1B-4A31-8852-3EA8F00E935F}" type="slidenum">
              <a:rPr lang="en-US" smtClean="0"/>
              <a:t>‹#›</a:t>
            </a:fld>
            <a:endParaRPr lang="en-US"/>
          </a:p>
        </p:txBody>
      </p:sp>
    </p:spTree>
    <p:extLst>
      <p:ext uri="{BB962C8B-B14F-4D97-AF65-F5344CB8AC3E}">
        <p14:creationId xmlns:p14="http://schemas.microsoft.com/office/powerpoint/2010/main" val="1205382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n.wikipedia.org/wiki/Program_evaluation_a" TargetMode="Externa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diagramColors" Target="../diagrams/colors1.xml"/><Relationship Id="rId12"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1.xml"/><Relationship Id="rId11" Type="http://schemas.microsoft.com/office/2011/relationships/inkAction" Target="../ink/inkAction1.xml"/><Relationship Id="rId5" Type="http://schemas.openxmlformats.org/officeDocument/2006/relationships/diagramLayout" Target="../diagrams/layout1.xml"/><Relationship Id="rId10" Type="http://schemas.openxmlformats.org/officeDocument/2006/relationships/image" Target="../media/image4.PNG"/><Relationship Id="rId4" Type="http://schemas.openxmlformats.org/officeDocument/2006/relationships/diagramData" Target="../diagrams/data1.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microsoft.com/office/2011/relationships/inkAction" Target="../ink/inkAction2.xml"/><Relationship Id="rId3" Type="http://schemas.openxmlformats.org/officeDocument/2006/relationships/slideLayout" Target="../slideLayouts/slideLayout6.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1.png"/><Relationship Id="rId4" Type="http://schemas.microsoft.com/office/2011/relationships/inkAction" Target="../ink/inkAction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microsoft.com/office/2011/relationships/inkAction" Target="../ink/inkAction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EB9D40-1516-4D4D-A9DC-3BAB2455CAB7}"/>
              </a:ext>
            </a:extLst>
          </p:cNvPr>
          <p:cNvSpPr>
            <a:spLocks noGrp="1"/>
          </p:cNvSpPr>
          <p:nvPr>
            <p:ph type="ctrTitle"/>
          </p:nvPr>
        </p:nvSpPr>
        <p:spPr>
          <a:xfrm>
            <a:off x="1524000" y="1122362"/>
            <a:ext cx="9144000" cy="2840037"/>
          </a:xfrm>
        </p:spPr>
        <p:txBody>
          <a:bodyPr>
            <a:normAutofit/>
          </a:bodyPr>
          <a:lstStyle/>
          <a:p>
            <a:r>
              <a:rPr lang="en-US" sz="5800"/>
              <a:t>Coding a Simple Program Evaluation and Review Technique</a:t>
            </a:r>
          </a:p>
        </p:txBody>
      </p:sp>
      <p:sp>
        <p:nvSpPr>
          <p:cNvPr id="3" name="Subtitle 2">
            <a:extLst>
              <a:ext uri="{FF2B5EF4-FFF2-40B4-BE49-F238E27FC236}">
                <a16:creationId xmlns:a16="http://schemas.microsoft.com/office/drawing/2014/main" id="{491F78FE-7ED5-4971-B822-1FD50771325A}"/>
              </a:ext>
            </a:extLst>
          </p:cNvPr>
          <p:cNvSpPr>
            <a:spLocks noGrp="1"/>
          </p:cNvSpPr>
          <p:nvPr>
            <p:ph type="subTitle" idx="1"/>
          </p:nvPr>
        </p:nvSpPr>
        <p:spPr>
          <a:xfrm>
            <a:off x="1524000" y="4256436"/>
            <a:ext cx="9144000" cy="1600818"/>
          </a:xfrm>
        </p:spPr>
        <p:txBody>
          <a:bodyPr>
            <a:normAutofit/>
          </a:bodyPr>
          <a:lstStyle/>
          <a:p>
            <a:r>
              <a:rPr lang="en-US" dirty="0">
                <a:solidFill>
                  <a:schemeClr val="accent1">
                    <a:lumMod val="60000"/>
                    <a:lumOff val="40000"/>
                  </a:schemeClr>
                </a:solidFill>
              </a:rPr>
              <a:t>Matthew Wirasakti</a:t>
            </a:r>
          </a:p>
          <a:p>
            <a:r>
              <a:rPr lang="en-US" dirty="0">
                <a:solidFill>
                  <a:schemeClr val="accent1">
                    <a:lumMod val="60000"/>
                    <a:lumOff val="40000"/>
                  </a:schemeClr>
                </a:solidFill>
              </a:rPr>
              <a:t>CS 315-001</a:t>
            </a:r>
          </a:p>
          <a:p>
            <a:r>
              <a:rPr lang="en-US" dirty="0">
                <a:solidFill>
                  <a:schemeClr val="accent1">
                    <a:lumMod val="60000"/>
                    <a:lumOff val="40000"/>
                  </a:schemeClr>
                </a:solidFill>
              </a:rPr>
              <a:t>December 1</a:t>
            </a:r>
            <a:r>
              <a:rPr lang="en-US" baseline="30000" dirty="0">
                <a:solidFill>
                  <a:schemeClr val="accent1">
                    <a:lumMod val="60000"/>
                    <a:lumOff val="40000"/>
                  </a:schemeClr>
                </a:solidFill>
              </a:rPr>
              <a:t>st</a:t>
            </a:r>
            <a:r>
              <a:rPr lang="en-US" dirty="0">
                <a:solidFill>
                  <a:schemeClr val="accent1">
                    <a:lumMod val="60000"/>
                    <a:lumOff val="40000"/>
                  </a:schemeClr>
                </a:solidFill>
              </a:rPr>
              <a:t>, 2020</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8BF5218F-9049-4B1E-9527-A5BCCC55D40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27386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3661"/>
    </mc:Choice>
    <mc:Fallback xmlns="">
      <p:transition spd="slow" advTm="13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E240CA-0BE8-4A90-A12C-17D0037AD2EE}"/>
              </a:ext>
            </a:extLst>
          </p:cNvPr>
          <p:cNvSpPr>
            <a:spLocks noGrp="1"/>
          </p:cNvSpPr>
          <p:nvPr>
            <p:ph type="title"/>
          </p:nvPr>
        </p:nvSpPr>
        <p:spPr>
          <a:xfrm>
            <a:off x="838200" y="631825"/>
            <a:ext cx="10515600" cy="1325563"/>
          </a:xfrm>
        </p:spPr>
        <p:txBody>
          <a:bodyPr>
            <a:normAutofit/>
          </a:bodyPr>
          <a:lstStyle/>
          <a:p>
            <a:r>
              <a:rPr lang="en-US">
                <a:solidFill>
                  <a:schemeClr val="bg1"/>
                </a:solidFill>
              </a:rPr>
              <a:t>Conclusion</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D2874E-4C81-406A-84E2-845747FE9BE0}"/>
              </a:ext>
            </a:extLst>
          </p:cNvPr>
          <p:cNvSpPr>
            <a:spLocks noGrp="1"/>
          </p:cNvSpPr>
          <p:nvPr>
            <p:ph idx="1"/>
          </p:nvPr>
        </p:nvSpPr>
        <p:spPr>
          <a:xfrm>
            <a:off x="838200" y="2269173"/>
            <a:ext cx="10515600" cy="3659988"/>
          </a:xfrm>
        </p:spPr>
        <p:txBody>
          <a:bodyPr>
            <a:normAutofit/>
          </a:bodyPr>
          <a:lstStyle/>
          <a:p>
            <a:pPr marL="0" indent="0">
              <a:buNone/>
            </a:pPr>
            <a:r>
              <a:rPr lang="en-US" sz="2400" dirty="0">
                <a:solidFill>
                  <a:schemeClr val="bg1"/>
                </a:solidFill>
              </a:rPr>
              <a:t>Overall, the program does well in computing and outputting different time measurements depending on the category</a:t>
            </a:r>
          </a:p>
          <a:p>
            <a:pPr marL="0" indent="0">
              <a:buNone/>
            </a:pPr>
            <a:endParaRPr lang="en-US" sz="2400" dirty="0">
              <a:solidFill>
                <a:schemeClr val="bg1"/>
              </a:solidFill>
            </a:endParaRPr>
          </a:p>
          <a:p>
            <a:pPr marL="0" indent="0">
              <a:buNone/>
            </a:pPr>
            <a:r>
              <a:rPr lang="en-US" sz="2400" dirty="0">
                <a:solidFill>
                  <a:schemeClr val="bg1"/>
                </a:solidFill>
              </a:rPr>
              <a:t>In terms of future work, adding in an element to calculate early and late starts and finishes would allow for a more descriptive output that would be even more beneficial for the user and the team working on the project. Additionally, one could look at the M-PERT and see how it fixes some problems lying in PERT calculations.</a:t>
            </a:r>
          </a:p>
        </p:txBody>
      </p:sp>
      <p:pic>
        <p:nvPicPr>
          <p:cNvPr id="7" name="Audio 6">
            <a:hlinkClick r:id="" action="ppaction://media"/>
            <a:extLst>
              <a:ext uri="{FF2B5EF4-FFF2-40B4-BE49-F238E27FC236}">
                <a16:creationId xmlns:a16="http://schemas.microsoft.com/office/drawing/2014/main" id="{D50C608C-9D1F-4A0F-A46C-D5A2EBD3EA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05449754"/>
      </p:ext>
    </p:extLst>
  </p:cSld>
  <p:clrMapOvr>
    <a:masterClrMapping/>
  </p:clrMapOvr>
  <mc:AlternateContent xmlns:mc="http://schemas.openxmlformats.org/markup-compatibility/2006" xmlns:p14="http://schemas.microsoft.com/office/powerpoint/2010/main">
    <mc:Choice Requires="p14">
      <p:transition spd="slow" p14:dur="2000" advTm="48418"/>
    </mc:Choice>
    <mc:Fallback xmlns="">
      <p:transition spd="slow" advTm="48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C72BC-5506-46D4-A86F-D94CF51FA49B}"/>
              </a:ext>
            </a:extLst>
          </p:cNvPr>
          <p:cNvSpPr>
            <a:spLocks noGrp="1"/>
          </p:cNvSpPr>
          <p:nvPr>
            <p:ph type="title"/>
          </p:nvPr>
        </p:nvSpPr>
        <p:spPr>
          <a:xfrm>
            <a:off x="801098" y="1396289"/>
            <a:ext cx="5277333" cy="1325563"/>
          </a:xfrm>
        </p:spPr>
        <p:txBody>
          <a:bodyPr>
            <a:normAutofit/>
          </a:bodyPr>
          <a:lstStyle/>
          <a:p>
            <a:r>
              <a:rPr lang="en-US"/>
              <a:t>References</a:t>
            </a:r>
            <a:endParaRPr lang="en-US" dirty="0"/>
          </a:p>
        </p:txBody>
      </p:sp>
      <p:sp>
        <p:nvSpPr>
          <p:cNvPr id="3" name="Content Placeholder 2">
            <a:extLst>
              <a:ext uri="{FF2B5EF4-FFF2-40B4-BE49-F238E27FC236}">
                <a16:creationId xmlns:a16="http://schemas.microsoft.com/office/drawing/2014/main" id="{F855F0E6-B8A5-4688-88D7-36A22868FC6B}"/>
              </a:ext>
            </a:extLst>
          </p:cNvPr>
          <p:cNvSpPr>
            <a:spLocks noGrp="1"/>
          </p:cNvSpPr>
          <p:nvPr>
            <p:ph idx="1"/>
          </p:nvPr>
        </p:nvSpPr>
        <p:spPr>
          <a:xfrm>
            <a:off x="805543" y="2871982"/>
            <a:ext cx="5272888" cy="3181684"/>
          </a:xfrm>
        </p:spPr>
        <p:txBody>
          <a:bodyPr anchor="t">
            <a:normAutofit fontScale="85000" lnSpcReduction="20000"/>
          </a:bodyPr>
          <a:lstStyle/>
          <a:p>
            <a:pPr marL="0" indent="0">
              <a:buNone/>
            </a:pPr>
            <a:r>
              <a:rPr lang="en-US" sz="1800" dirty="0">
                <a:effectLst/>
              </a:rPr>
              <a:t>Ballesteros-Pérez, P. (2017). M-PERT: Manual Project-	Duration Estimation Technique for Teaching 	Scheduling Basics. Journal of Construction 	Engineering and Management, 143(9), 	04017063. doi:10.1061/(</a:t>
            </a:r>
            <a:r>
              <a:rPr lang="en-US" sz="1800" dirty="0" err="1">
                <a:effectLst/>
              </a:rPr>
              <a:t>asce</a:t>
            </a:r>
            <a:r>
              <a:rPr lang="en-US" sz="1800" dirty="0">
                <a:effectLst/>
              </a:rPr>
              <a:t>)co.1943-	7862.0001358</a:t>
            </a:r>
          </a:p>
          <a:p>
            <a:pPr marL="0" indent="0">
              <a:buNone/>
            </a:pPr>
            <a:r>
              <a:rPr lang="en-US" sz="1800" dirty="0">
                <a:effectLst/>
              </a:rPr>
              <a:t>Hoffer, J. Ralph., National Conference on Social 	Welfare. (1971). A 	programmed introduction to PERT: program 	evaluation and review technique for planning large 	projects in social welfare. Columbus, Ohio: National 	Conference on Social Welfare.</a:t>
            </a:r>
          </a:p>
          <a:p>
            <a:pPr marL="0" indent="0">
              <a:buNone/>
            </a:pPr>
            <a:r>
              <a:rPr lang="en-US" sz="1800" dirty="0">
                <a:effectLst/>
              </a:rPr>
              <a:t>Program evaluation and review technique. (2020, November 12). 	Retrieved December 03, 2020, from 	</a:t>
            </a:r>
            <a:r>
              <a:rPr lang="en-US" sz="1800" dirty="0">
                <a:effectLst/>
                <a:hlinkClick r:id="rId2"/>
              </a:rPr>
              <a:t>https://en.wikipedia.org/wiki/Program_evaluation_a</a:t>
            </a:r>
            <a:r>
              <a:rPr lang="en-US" sz="1800" dirty="0">
                <a:effectLst/>
              </a:rPr>
              <a:t>	</a:t>
            </a:r>
            <a:r>
              <a:rPr lang="en-US" sz="1800" dirty="0" err="1">
                <a:effectLst/>
              </a:rPr>
              <a:t>nd_review_technique</a:t>
            </a:r>
            <a:endParaRPr lang="en-US" sz="1800" dirty="0">
              <a:effectLst/>
            </a:endParaRPr>
          </a:p>
          <a:p>
            <a:pPr marL="0" indent="0">
              <a:buNone/>
            </a:pPr>
            <a:r>
              <a:rPr lang="en-US" sz="1800" dirty="0">
                <a:effectLst/>
              </a:rPr>
              <a:t> </a:t>
            </a:r>
          </a:p>
          <a:p>
            <a:endParaRPr lang="en-US" sz="1800" dirty="0"/>
          </a:p>
        </p:txBody>
      </p:sp>
      <p:sp>
        <p:nvSpPr>
          <p:cNvPr id="14"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1">
            <a:extLst>
              <a:ext uri="{FF2B5EF4-FFF2-40B4-BE49-F238E27FC236}">
                <a16:creationId xmlns:a16="http://schemas.microsoft.com/office/drawing/2014/main" id="{4330B6AC-E6AB-45E4-A303-C8DE90EB2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3318" y="760562"/>
            <a:ext cx="5298683" cy="6097438"/>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Books">
            <a:extLst>
              <a:ext uri="{FF2B5EF4-FFF2-40B4-BE49-F238E27FC236}">
                <a16:creationId xmlns:a16="http://schemas.microsoft.com/office/drawing/2014/main" id="{6CE26AA5-5518-4125-8ED0-57EFAE3970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4800" y="1957050"/>
            <a:ext cx="3945463" cy="3945463"/>
          </a:xfrm>
          <a:prstGeom prst="rect">
            <a:avLst/>
          </a:prstGeom>
        </p:spPr>
      </p:pic>
    </p:spTree>
    <p:extLst>
      <p:ext uri="{BB962C8B-B14F-4D97-AF65-F5344CB8AC3E}">
        <p14:creationId xmlns:p14="http://schemas.microsoft.com/office/powerpoint/2010/main" val="138065846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141426-7928-400F-8F34-1D684202C8B5}"/>
              </a:ext>
            </a:extLst>
          </p:cNvPr>
          <p:cNvSpPr>
            <a:spLocks noGrp="1"/>
          </p:cNvSpPr>
          <p:nvPr>
            <p:ph type="title"/>
          </p:nvPr>
        </p:nvSpPr>
        <p:spPr>
          <a:xfrm>
            <a:off x="838200" y="585216"/>
            <a:ext cx="10515600" cy="1325563"/>
          </a:xfrm>
        </p:spPr>
        <p:txBody>
          <a:bodyPr>
            <a:normAutofit/>
          </a:bodyPr>
          <a:lstStyle/>
          <a:p>
            <a:r>
              <a:rPr lang="en-US">
                <a:solidFill>
                  <a:schemeClr val="bg1"/>
                </a:solidFill>
              </a:rPr>
              <a:t>Abstract</a:t>
            </a:r>
          </a:p>
        </p:txBody>
      </p:sp>
      <p:pic>
        <p:nvPicPr>
          <p:cNvPr id="5" name="Picture 4" descr="Diagram&#10;&#10;Description automatically generated">
            <a:extLst>
              <a:ext uri="{FF2B5EF4-FFF2-40B4-BE49-F238E27FC236}">
                <a16:creationId xmlns:a16="http://schemas.microsoft.com/office/drawing/2014/main" id="{8156ABF2-00E2-46B2-AAB5-91B17A3E95B5}"/>
              </a:ext>
            </a:extLst>
          </p:cNvPr>
          <p:cNvPicPr>
            <a:picLocks noChangeAspect="1"/>
          </p:cNvPicPr>
          <p:nvPr/>
        </p:nvPicPr>
        <p:blipFill rotWithShape="1">
          <a:blip r:embed="rId4">
            <a:extLst>
              <a:ext uri="{28A0092B-C50C-407E-A947-70E740481C1C}">
                <a14:useLocalDpi xmlns:a14="http://schemas.microsoft.com/office/drawing/2010/main" val="0"/>
              </a:ext>
            </a:extLst>
          </a:blip>
          <a:srcRect t="2843" r="3" b="943"/>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08CE5332-5299-4AB0-BCA5-1ED294430DA0}"/>
              </a:ext>
            </a:extLst>
          </p:cNvPr>
          <p:cNvSpPr>
            <a:spLocks noGrp="1"/>
          </p:cNvSpPr>
          <p:nvPr>
            <p:ph idx="1"/>
          </p:nvPr>
        </p:nvSpPr>
        <p:spPr>
          <a:xfrm>
            <a:off x="7546848" y="2516777"/>
            <a:ext cx="3803904" cy="3660185"/>
          </a:xfrm>
        </p:spPr>
        <p:txBody>
          <a:bodyPr anchor="ctr">
            <a:normAutofit/>
          </a:bodyPr>
          <a:lstStyle/>
          <a:p>
            <a:pPr marL="0" indent="0">
              <a:buNone/>
            </a:pPr>
            <a:r>
              <a:rPr lang="en-US" sz="1900" dirty="0"/>
              <a:t>The Program Evaluation and Review Technique, also know as PERT, is a method used in project managements to plan out projects. Each step in a project is listed as an event and each event has its own descriptors, such as duration and whether it is a successor or predecessor.</a:t>
            </a:r>
          </a:p>
          <a:p>
            <a:pPr marL="0" indent="0">
              <a:buNone/>
            </a:pPr>
            <a:r>
              <a:rPr lang="en-US" sz="1900" dirty="0"/>
              <a:t>The main use of PERT is to determine the shortest time, or longest time, it would take to complete a proposed project.</a:t>
            </a:r>
          </a:p>
        </p:txBody>
      </p:sp>
      <p:pic>
        <p:nvPicPr>
          <p:cNvPr id="9" name="Audio 8">
            <a:hlinkClick r:id="" action="ppaction://media"/>
            <a:extLst>
              <a:ext uri="{FF2B5EF4-FFF2-40B4-BE49-F238E27FC236}">
                <a16:creationId xmlns:a16="http://schemas.microsoft.com/office/drawing/2014/main" id="{701C462E-54B6-4BD3-804B-A067AD9AD5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95704086"/>
      </p:ext>
    </p:extLst>
  </p:cSld>
  <p:clrMapOvr>
    <a:masterClrMapping/>
  </p:clrMapOvr>
  <mc:AlternateContent xmlns:mc="http://schemas.openxmlformats.org/markup-compatibility/2006" xmlns:p14="http://schemas.microsoft.com/office/powerpoint/2010/main">
    <mc:Choice Requires="p14">
      <p:transition spd="slow" p14:dur="2000" advTm="33539"/>
    </mc:Choice>
    <mc:Fallback xmlns="">
      <p:transition spd="slow" advTm="335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1E61F7-4D75-4800-AA81-D25D5C4B9CD7}"/>
              </a:ext>
            </a:extLst>
          </p:cNvPr>
          <p:cNvSpPr>
            <a:spLocks noGrp="1"/>
          </p:cNvSpPr>
          <p:nvPr>
            <p:ph type="title"/>
          </p:nvPr>
        </p:nvSpPr>
        <p:spPr>
          <a:xfrm>
            <a:off x="838200" y="631825"/>
            <a:ext cx="10515600" cy="1325563"/>
          </a:xfrm>
        </p:spPr>
        <p:txBody>
          <a:bodyPr>
            <a:normAutofit/>
          </a:bodyPr>
          <a:lstStyle/>
          <a:p>
            <a:r>
              <a:rPr lang="en-US">
                <a:solidFill>
                  <a:schemeClr val="bg1"/>
                </a:solidFill>
              </a:rPr>
              <a:t>Problem</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19BCD8-E0AD-48B6-8A37-A850A112B474}"/>
              </a:ext>
            </a:extLst>
          </p:cNvPr>
          <p:cNvSpPr>
            <a:spLocks noGrp="1"/>
          </p:cNvSpPr>
          <p:nvPr>
            <p:ph idx="1"/>
          </p:nvPr>
        </p:nvSpPr>
        <p:spPr>
          <a:xfrm>
            <a:off x="838200" y="2269173"/>
            <a:ext cx="10515600" cy="3659988"/>
          </a:xfrm>
        </p:spPr>
        <p:txBody>
          <a:bodyPr>
            <a:normAutofit/>
          </a:bodyPr>
          <a:lstStyle/>
          <a:p>
            <a:pPr marL="0" indent="0">
              <a:buNone/>
            </a:pPr>
            <a:r>
              <a:rPr lang="en-US" sz="2400">
                <a:solidFill>
                  <a:schemeClr val="bg1"/>
                </a:solidFill>
              </a:rPr>
              <a:t>The problem is that planning out a project using PERT can take a long time, especially for large-scale projects, and the calculations needed do not fare well for small-scale projects.</a:t>
            </a:r>
          </a:p>
          <a:p>
            <a:pPr marL="0" indent="0">
              <a:buNone/>
            </a:pPr>
            <a:r>
              <a:rPr lang="en-US" sz="2400">
                <a:solidFill>
                  <a:schemeClr val="bg1"/>
                </a:solidFill>
              </a:rPr>
              <a:t>Additionally, without the use of a program, it would take even more effort to determine the shortest amount and longest amount of time a project could take.</a:t>
            </a:r>
          </a:p>
        </p:txBody>
      </p:sp>
      <p:pic>
        <p:nvPicPr>
          <p:cNvPr id="6" name="Audio 5">
            <a:hlinkClick r:id="" action="ppaction://media"/>
            <a:extLst>
              <a:ext uri="{FF2B5EF4-FFF2-40B4-BE49-F238E27FC236}">
                <a16:creationId xmlns:a16="http://schemas.microsoft.com/office/drawing/2014/main" id="{512A766B-BDD8-4448-9A44-07E144E868C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37184548"/>
      </p:ext>
    </p:extLst>
  </p:cSld>
  <p:clrMapOvr>
    <a:masterClrMapping/>
  </p:clrMapOvr>
  <mc:AlternateContent xmlns:mc="http://schemas.openxmlformats.org/markup-compatibility/2006" xmlns:p14="http://schemas.microsoft.com/office/powerpoint/2010/main">
    <mc:Choice Requires="p14">
      <p:transition spd="slow" p14:dur="2000" advTm="27673"/>
    </mc:Choice>
    <mc:Fallback xmlns="">
      <p:transition spd="slow" advTm="27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892CE2-E2A6-4682-8FF6-D970755B5A1B}"/>
              </a:ext>
            </a:extLst>
          </p:cNvPr>
          <p:cNvSpPr>
            <a:spLocks noGrp="1"/>
          </p:cNvSpPr>
          <p:nvPr>
            <p:ph type="title"/>
          </p:nvPr>
        </p:nvSpPr>
        <p:spPr>
          <a:xfrm>
            <a:off x="838200" y="631825"/>
            <a:ext cx="10515600" cy="1325563"/>
          </a:xfrm>
        </p:spPr>
        <p:txBody>
          <a:bodyPr>
            <a:normAutofit/>
          </a:bodyPr>
          <a:lstStyle/>
          <a:p>
            <a:r>
              <a:rPr lang="en-US">
                <a:solidFill>
                  <a:schemeClr val="bg1"/>
                </a:solidFill>
              </a:rPr>
              <a:t>Importance of the Problem</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B603A7-96EE-4CE0-9F18-09EA936A2E86}"/>
              </a:ext>
            </a:extLst>
          </p:cNvPr>
          <p:cNvSpPr>
            <a:spLocks noGrp="1"/>
          </p:cNvSpPr>
          <p:nvPr>
            <p:ph idx="1"/>
          </p:nvPr>
        </p:nvSpPr>
        <p:spPr>
          <a:xfrm>
            <a:off x="838200" y="2269173"/>
            <a:ext cx="10515600" cy="3659988"/>
          </a:xfrm>
        </p:spPr>
        <p:txBody>
          <a:bodyPr>
            <a:normAutofit/>
          </a:bodyPr>
          <a:lstStyle/>
          <a:p>
            <a:pPr marL="0" indent="0">
              <a:buNone/>
            </a:pPr>
            <a:r>
              <a:rPr lang="en-US" sz="2400" dirty="0">
                <a:solidFill>
                  <a:schemeClr val="bg1"/>
                </a:solidFill>
              </a:rPr>
              <a:t>Project management is common in many areas besides Computer Science and Engineering. Project management is key in many different sectors, especially since it focuses on leading a team to complete a variety of projects in a specified amount of time. That is why the use of planning methods, like PERT, are important in order for teams to properly space out assignments and activities to complete a project.</a:t>
            </a:r>
          </a:p>
        </p:txBody>
      </p:sp>
      <p:pic>
        <p:nvPicPr>
          <p:cNvPr id="11" name="Audio 10">
            <a:hlinkClick r:id="" action="ppaction://media"/>
            <a:extLst>
              <a:ext uri="{FF2B5EF4-FFF2-40B4-BE49-F238E27FC236}">
                <a16:creationId xmlns:a16="http://schemas.microsoft.com/office/drawing/2014/main" id="{78FFC3DE-E537-40AD-AA9C-C4133422FDD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3726690"/>
      </p:ext>
    </p:extLst>
  </p:cSld>
  <p:clrMapOvr>
    <a:masterClrMapping/>
  </p:clrMapOvr>
  <mc:AlternateContent xmlns:mc="http://schemas.openxmlformats.org/markup-compatibility/2006" xmlns:p14="http://schemas.microsoft.com/office/powerpoint/2010/main">
    <mc:Choice Requires="p14">
      <p:transition spd="slow" p14:dur="2000" advTm="21933"/>
    </mc:Choice>
    <mc:Fallback xmlns="">
      <p:transition spd="slow" advTm="21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146A-504B-4279-A9A3-DD045A515E75}"/>
              </a:ext>
            </a:extLst>
          </p:cNvPr>
          <p:cNvSpPr>
            <a:spLocks noGrp="1"/>
          </p:cNvSpPr>
          <p:nvPr>
            <p:ph type="title"/>
          </p:nvPr>
        </p:nvSpPr>
        <p:spPr/>
        <p:txBody>
          <a:bodyPr/>
          <a:lstStyle/>
          <a:p>
            <a:r>
              <a:rPr lang="en-US" dirty="0"/>
              <a:t>Example 1</a:t>
            </a:r>
          </a:p>
        </p:txBody>
      </p:sp>
      <p:graphicFrame>
        <p:nvGraphicFramePr>
          <p:cNvPr id="4" name="Diagram 3">
            <a:extLst>
              <a:ext uri="{FF2B5EF4-FFF2-40B4-BE49-F238E27FC236}">
                <a16:creationId xmlns:a16="http://schemas.microsoft.com/office/drawing/2014/main" id="{F3E81B18-5E35-4584-B005-AFB51ADBBAC8}"/>
              </a:ext>
            </a:extLst>
          </p:cNvPr>
          <p:cNvGraphicFramePr/>
          <p:nvPr>
            <p:extLst>
              <p:ext uri="{D42A27DB-BD31-4B8C-83A1-F6EECF244321}">
                <p14:modId xmlns:p14="http://schemas.microsoft.com/office/powerpoint/2010/main" val="203053487"/>
              </p:ext>
            </p:extLst>
          </p:nvPr>
        </p:nvGraphicFramePr>
        <p:xfrm>
          <a:off x="4952481" y="1129003"/>
          <a:ext cx="6328229" cy="33216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1933D2B7-FB09-47B0-BADD-3E5B589A60F4}"/>
              </a:ext>
            </a:extLst>
          </p:cNvPr>
          <p:cNvSpPr txBox="1"/>
          <p:nvPr/>
        </p:nvSpPr>
        <p:spPr>
          <a:xfrm>
            <a:off x="578498" y="1690688"/>
            <a:ext cx="4002832" cy="2862322"/>
          </a:xfrm>
          <a:prstGeom prst="rect">
            <a:avLst/>
          </a:prstGeom>
          <a:noFill/>
        </p:spPr>
        <p:txBody>
          <a:bodyPr wrap="square" rtlCol="0">
            <a:spAutoFit/>
          </a:bodyPr>
          <a:lstStyle/>
          <a:p>
            <a:r>
              <a:rPr lang="en-US" dirty="0"/>
              <a:t>An example like the one on the right shows a simple project, with each box representing an event and containing the time it would take to complete it, that could be inputted into the program.</a:t>
            </a:r>
          </a:p>
          <a:p>
            <a:r>
              <a:rPr lang="en-US" dirty="0"/>
              <a:t>Also, on the right is the input to the program.</a:t>
            </a:r>
          </a:p>
          <a:p>
            <a:endParaRPr lang="en-US" dirty="0"/>
          </a:p>
          <a:p>
            <a:r>
              <a:rPr lang="en-US" dirty="0"/>
              <a:t>Below is the generated output showing times from the start to each event.</a:t>
            </a:r>
          </a:p>
        </p:txBody>
      </p:sp>
      <p:pic>
        <p:nvPicPr>
          <p:cNvPr id="7" name="Picture 6" descr="A picture containing text&#10;&#10;Description automatically generated">
            <a:extLst>
              <a:ext uri="{FF2B5EF4-FFF2-40B4-BE49-F238E27FC236}">
                <a16:creationId xmlns:a16="http://schemas.microsoft.com/office/drawing/2014/main" id="{9413A120-5E99-4B72-ADDD-257B3D7A13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0" y="4766474"/>
            <a:ext cx="7956280" cy="1009791"/>
          </a:xfrm>
          <a:prstGeom prst="rect">
            <a:avLst/>
          </a:prstGeom>
        </p:spPr>
      </p:pic>
      <p:pic>
        <p:nvPicPr>
          <p:cNvPr id="9" name="Picture 8" descr="A close up of a screen&#10;&#10;Description automatically generated">
            <a:extLst>
              <a:ext uri="{FF2B5EF4-FFF2-40B4-BE49-F238E27FC236}">
                <a16:creationId xmlns:a16="http://schemas.microsoft.com/office/drawing/2014/main" id="{CA5416E7-32CF-45E1-AED0-DFFBEC6A5F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54250" y="2698658"/>
            <a:ext cx="1027889" cy="1460684"/>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8" name="Ink 7">
                <a:extLst>
                  <a:ext uri="{FF2B5EF4-FFF2-40B4-BE49-F238E27FC236}">
                    <a16:creationId xmlns:a16="http://schemas.microsoft.com/office/drawing/2014/main" id="{6712FAD1-78E9-4739-A7A6-DEF31F3ADA1A}"/>
                  </a:ext>
                </a:extLst>
              </p14:cNvPr>
              <p14:cNvContentPartPr/>
              <p14:nvPr>
                <p:extLst>
                  <p:ext uri="{42D2F446-02D8-4167-A562-619A0277C38B}">
                    <p15:isNarration xmlns:p15="http://schemas.microsoft.com/office/powerpoint/2012/main" val="1"/>
                  </p:ext>
                </p:extLst>
              </p14:nvPr>
            </p14:nvContentPartPr>
            <p14:xfrm>
              <a:off x="669960" y="837360"/>
              <a:ext cx="11091960" cy="5159880"/>
            </p14:xfrm>
          </p:contentPart>
        </mc:Choice>
        <mc:Fallback xmlns="">
          <p:pic>
            <p:nvPicPr>
              <p:cNvPr id="8" name="Ink 7">
                <a:extLst>
                  <a:ext uri="{FF2B5EF4-FFF2-40B4-BE49-F238E27FC236}">
                    <a16:creationId xmlns:a16="http://schemas.microsoft.com/office/drawing/2014/main" id="{6712FAD1-78E9-4739-A7A6-DEF31F3ADA1A}"/>
                  </a:ext>
                </a:extLst>
              </p:cNvPr>
              <p:cNvPicPr>
                <a:picLocks noGrp="1" noRot="1" noChangeAspect="1" noMove="1" noResize="1" noEditPoints="1" noAdjustHandles="1" noChangeArrowheads="1" noChangeShapeType="1"/>
              </p:cNvPicPr>
              <p:nvPr/>
            </p:nvPicPr>
            <p:blipFill>
              <a:blip r:embed="rId12"/>
              <a:stretch>
                <a:fillRect/>
              </a:stretch>
            </p:blipFill>
            <p:spPr>
              <a:xfrm>
                <a:off x="660600" y="828000"/>
                <a:ext cx="11110680" cy="5178600"/>
              </a:xfrm>
              <a:prstGeom prst="rect">
                <a:avLst/>
              </a:prstGeom>
            </p:spPr>
          </p:pic>
        </mc:Fallback>
      </mc:AlternateContent>
      <p:pic>
        <p:nvPicPr>
          <p:cNvPr id="10" name="Audio 9">
            <a:hlinkClick r:id="" action="ppaction://media"/>
            <a:extLst>
              <a:ext uri="{FF2B5EF4-FFF2-40B4-BE49-F238E27FC236}">
                <a16:creationId xmlns:a16="http://schemas.microsoft.com/office/drawing/2014/main" id="{7AD92306-A239-4A6B-9CDA-61CEBE7C82B8}"/>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08699798"/>
      </p:ext>
    </p:extLst>
  </p:cSld>
  <p:clrMapOvr>
    <a:masterClrMapping/>
  </p:clrMapOvr>
  <mc:AlternateContent xmlns:mc="http://schemas.openxmlformats.org/markup-compatibility/2006" xmlns:p14="http://schemas.microsoft.com/office/powerpoint/2010/main">
    <mc:Choice Requires="p14">
      <p:transition spd="slow" p14:dur="2000" advTm="67138"/>
    </mc:Choice>
    <mc:Fallback xmlns="">
      <p:transition spd="slow" advTm="67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B389-8673-43F6-B422-770AE890559C}"/>
              </a:ext>
            </a:extLst>
          </p:cNvPr>
          <p:cNvSpPr>
            <a:spLocks noGrp="1"/>
          </p:cNvSpPr>
          <p:nvPr>
            <p:ph type="title"/>
          </p:nvPr>
        </p:nvSpPr>
        <p:spPr/>
        <p:txBody>
          <a:bodyPr/>
          <a:lstStyle/>
          <a:p>
            <a:r>
              <a:rPr lang="en-US"/>
              <a:t>Example 2</a:t>
            </a:r>
            <a:endParaRPr lang="en-US" dirty="0"/>
          </a:p>
        </p:txBody>
      </p:sp>
      <p:pic>
        <p:nvPicPr>
          <p:cNvPr id="4" name="Picture 3" descr="A close up of a screen&#10;&#10;Description automatically generated">
            <a:extLst>
              <a:ext uri="{FF2B5EF4-FFF2-40B4-BE49-F238E27FC236}">
                <a16:creationId xmlns:a16="http://schemas.microsoft.com/office/drawing/2014/main" id="{1A4C6486-8CD5-40FF-8F56-92F395A5E1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5970" y="1615209"/>
            <a:ext cx="1047896" cy="2172003"/>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089482EE-7577-469F-B093-945780D093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6481" y="1975187"/>
            <a:ext cx="6824753" cy="1190791"/>
          </a:xfrm>
          <a:prstGeom prst="rect">
            <a:avLst/>
          </a:prstGeom>
        </p:spPr>
      </p:pic>
      <p:pic>
        <p:nvPicPr>
          <p:cNvPr id="8" name="Picture 7" descr="A close up of a screen&#10;&#10;Description automatically generated">
            <a:extLst>
              <a:ext uri="{FF2B5EF4-FFF2-40B4-BE49-F238E27FC236}">
                <a16:creationId xmlns:a16="http://schemas.microsoft.com/office/drawing/2014/main" id="{A83E2BC0-8EB4-4F0F-A7D1-5BF69D830C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8812" y="4156789"/>
            <a:ext cx="1105054" cy="2172003"/>
          </a:xfrm>
          <a:prstGeom prst="rect">
            <a:avLst/>
          </a:prstGeom>
        </p:spPr>
      </p:pic>
      <p:pic>
        <p:nvPicPr>
          <p:cNvPr id="10" name="Picture 9" descr="A picture containing chart&#10;&#10;Description automatically generated">
            <a:extLst>
              <a:ext uri="{FF2B5EF4-FFF2-40B4-BE49-F238E27FC236}">
                <a16:creationId xmlns:a16="http://schemas.microsoft.com/office/drawing/2014/main" id="{5147DF8E-8788-4D21-8D4B-5C1C9D2D1D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6481" y="4461306"/>
            <a:ext cx="6824754" cy="1238423"/>
          </a:xfrm>
          <a:prstGeom prst="rect">
            <a:avLst/>
          </a:prstGeom>
        </p:spPr>
      </p:pic>
      <p:sp>
        <p:nvSpPr>
          <p:cNvPr id="11" name="TextBox 10">
            <a:extLst>
              <a:ext uri="{FF2B5EF4-FFF2-40B4-BE49-F238E27FC236}">
                <a16:creationId xmlns:a16="http://schemas.microsoft.com/office/drawing/2014/main" id="{6D9BCE95-1EF9-4AEB-91DB-B4D11B641A54}"/>
              </a:ext>
            </a:extLst>
          </p:cNvPr>
          <p:cNvSpPr txBox="1"/>
          <p:nvPr/>
        </p:nvSpPr>
        <p:spPr>
          <a:xfrm>
            <a:off x="942393" y="2043403"/>
            <a:ext cx="1894114" cy="2031325"/>
          </a:xfrm>
          <a:prstGeom prst="rect">
            <a:avLst/>
          </a:prstGeom>
          <a:noFill/>
        </p:spPr>
        <p:txBody>
          <a:bodyPr wrap="square" rtlCol="0">
            <a:spAutoFit/>
          </a:bodyPr>
          <a:lstStyle/>
          <a:p>
            <a:r>
              <a:rPr lang="en-US"/>
              <a:t>The examples on the right show two complicated but similar projects, the difference being the starting event</a:t>
            </a:r>
            <a:endParaRPr lang="en-US" dirty="0"/>
          </a:p>
        </p:txBody>
      </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7" name="Ink 6">
                <a:extLst>
                  <a:ext uri="{FF2B5EF4-FFF2-40B4-BE49-F238E27FC236}">
                    <a16:creationId xmlns:a16="http://schemas.microsoft.com/office/drawing/2014/main" id="{A7B6DC28-0A80-4396-B126-D148823B66DC}"/>
                  </a:ext>
                </a:extLst>
              </p14:cNvPr>
              <p14:cNvContentPartPr/>
              <p14:nvPr>
                <p:extLst>
                  <p:ext uri="{42D2F446-02D8-4167-A562-619A0277C38B}">
                    <p15:isNarration xmlns:p15="http://schemas.microsoft.com/office/powerpoint/2012/main" val="1"/>
                  </p:ext>
                </p:extLst>
              </p14:nvPr>
            </p14:nvContentPartPr>
            <p14:xfrm>
              <a:off x="3596400" y="2105280"/>
              <a:ext cx="3189960" cy="2751480"/>
            </p14:xfrm>
          </p:contentPart>
        </mc:Choice>
        <mc:Fallback xmlns="">
          <p:pic>
            <p:nvPicPr>
              <p:cNvPr id="7" name="Ink 6">
                <a:extLst>
                  <a:ext uri="{FF2B5EF4-FFF2-40B4-BE49-F238E27FC236}">
                    <a16:creationId xmlns:a16="http://schemas.microsoft.com/office/drawing/2014/main" id="{A7B6DC28-0A80-4396-B126-D148823B66DC}"/>
                  </a:ext>
                </a:extLst>
              </p:cNvPr>
              <p:cNvPicPr>
                <a:picLocks noGrp="1" noRot="1" noChangeAspect="1" noMove="1" noResize="1" noEditPoints="1" noAdjustHandles="1" noChangeArrowheads="1" noChangeShapeType="1"/>
              </p:cNvPicPr>
              <p:nvPr/>
            </p:nvPicPr>
            <p:blipFill>
              <a:blip r:embed="rId9"/>
              <a:stretch>
                <a:fillRect/>
              </a:stretch>
            </p:blipFill>
            <p:spPr>
              <a:xfrm>
                <a:off x="3587040" y="2095920"/>
                <a:ext cx="3208680" cy="2770200"/>
              </a:xfrm>
              <a:prstGeom prst="rect">
                <a:avLst/>
              </a:prstGeom>
            </p:spPr>
          </p:pic>
        </mc:Fallback>
      </mc:AlternateContent>
      <p:pic>
        <p:nvPicPr>
          <p:cNvPr id="9" name="Audio 8">
            <a:hlinkClick r:id="" action="ppaction://media"/>
            <a:extLst>
              <a:ext uri="{FF2B5EF4-FFF2-40B4-BE49-F238E27FC236}">
                <a16:creationId xmlns:a16="http://schemas.microsoft.com/office/drawing/2014/main" id="{E245A126-8CD6-4215-A26A-A99D89ABEEF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83680170"/>
      </p:ext>
    </p:extLst>
  </p:cSld>
  <p:clrMapOvr>
    <a:masterClrMapping/>
  </p:clrMapOvr>
  <mc:AlternateContent xmlns:mc="http://schemas.openxmlformats.org/markup-compatibility/2006" xmlns:p14="http://schemas.microsoft.com/office/powerpoint/2010/main">
    <mc:Choice Requires="p14">
      <p:transition spd="slow" p14:dur="2000" advTm="35420"/>
    </mc:Choice>
    <mc:Fallback xmlns="">
      <p:transition spd="slow" advTm="35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9FA5A1-0080-4062-87B0-B61B31B2822F}"/>
              </a:ext>
            </a:extLst>
          </p:cNvPr>
          <p:cNvSpPr>
            <a:spLocks noGrp="1"/>
          </p:cNvSpPr>
          <p:nvPr>
            <p:ph type="title"/>
          </p:nvPr>
        </p:nvSpPr>
        <p:spPr>
          <a:xfrm>
            <a:off x="838200" y="631825"/>
            <a:ext cx="10515600" cy="1325563"/>
          </a:xfrm>
        </p:spPr>
        <p:txBody>
          <a:bodyPr>
            <a:normAutofit/>
          </a:bodyPr>
          <a:lstStyle/>
          <a:p>
            <a:r>
              <a:rPr lang="en-US">
                <a:solidFill>
                  <a:schemeClr val="bg1"/>
                </a:solidFill>
              </a:rPr>
              <a:t>Solutions and Algorithms</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494B5B-3FE4-4A47-AE49-507C764191E7}"/>
              </a:ext>
            </a:extLst>
          </p:cNvPr>
          <p:cNvSpPr>
            <a:spLocks noGrp="1"/>
          </p:cNvSpPr>
          <p:nvPr>
            <p:ph idx="1"/>
          </p:nvPr>
        </p:nvSpPr>
        <p:spPr>
          <a:xfrm>
            <a:off x="838200" y="2269173"/>
            <a:ext cx="10515600" cy="3659988"/>
          </a:xfrm>
        </p:spPr>
        <p:txBody>
          <a:bodyPr>
            <a:normAutofit/>
          </a:bodyPr>
          <a:lstStyle/>
          <a:p>
            <a:pPr marL="0" indent="0">
              <a:buNone/>
            </a:pPr>
            <a:r>
              <a:rPr lang="en-US" sz="2400">
                <a:solidFill>
                  <a:schemeClr val="bg1"/>
                </a:solidFill>
              </a:rPr>
              <a:t>A project and its predecessor and successor events essentially form a Directed Acyclic Graph. The solution was to make a program that could take an input of events and their descriptors, and then topologically sort the events to list out the events in order from least amount of predecessors to most. After, the program would take the given starting event and then calculate the length of time it would take to get to every other event, shortest and longest.</a:t>
            </a:r>
          </a:p>
          <a:p>
            <a:pPr marL="0" indent="0">
              <a:buNone/>
            </a:pPr>
            <a:r>
              <a:rPr lang="en-US" sz="2400">
                <a:solidFill>
                  <a:schemeClr val="bg1"/>
                </a:solidFill>
              </a:rPr>
              <a:t>The algorithms used would be a topological sort which then leads to the algorithm going through each vertex (event) to calculate the distance (length of time – both shortest and longest)</a:t>
            </a:r>
          </a:p>
        </p:txBody>
      </p:sp>
      <p:pic>
        <p:nvPicPr>
          <p:cNvPr id="5" name="Audio 4">
            <a:hlinkClick r:id="" action="ppaction://media"/>
            <a:extLst>
              <a:ext uri="{FF2B5EF4-FFF2-40B4-BE49-F238E27FC236}">
                <a16:creationId xmlns:a16="http://schemas.microsoft.com/office/drawing/2014/main" id="{CA3B9826-DA1F-4F23-8517-5560D64BD1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07257645"/>
      </p:ext>
    </p:extLst>
  </p:cSld>
  <p:clrMapOvr>
    <a:masterClrMapping/>
  </p:clrMapOvr>
  <mc:AlternateContent xmlns:mc="http://schemas.openxmlformats.org/markup-compatibility/2006" xmlns:p14="http://schemas.microsoft.com/office/powerpoint/2010/main">
    <mc:Choice Requires="p14">
      <p:transition spd="slow" p14:dur="2000" advTm="33833"/>
    </mc:Choice>
    <mc:Fallback xmlns="">
      <p:transition spd="slow" advTm="33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465B43-ACC6-4194-B4FB-3696AE7DA246}"/>
              </a:ext>
            </a:extLst>
          </p:cNvPr>
          <p:cNvSpPr>
            <a:spLocks noGrp="1"/>
          </p:cNvSpPr>
          <p:nvPr>
            <p:ph type="title"/>
          </p:nvPr>
        </p:nvSpPr>
        <p:spPr>
          <a:xfrm>
            <a:off x="838200" y="631825"/>
            <a:ext cx="10515600" cy="1325563"/>
          </a:xfrm>
        </p:spPr>
        <p:txBody>
          <a:bodyPr>
            <a:normAutofit/>
          </a:bodyPr>
          <a:lstStyle/>
          <a:p>
            <a:r>
              <a:rPr lang="en-US">
                <a:solidFill>
                  <a:schemeClr val="bg1"/>
                </a:solidFill>
              </a:rPr>
              <a:t>Complexity and Interesting Points</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2E184E4-FF9D-49A4-ADD9-9BE5F00501E3}"/>
              </a:ext>
            </a:extLst>
          </p:cNvPr>
          <p:cNvSpPr>
            <a:spLocks noGrp="1"/>
          </p:cNvSpPr>
          <p:nvPr>
            <p:ph idx="1"/>
          </p:nvPr>
        </p:nvSpPr>
        <p:spPr>
          <a:xfrm>
            <a:off x="838200" y="2269173"/>
            <a:ext cx="10515600" cy="3659988"/>
          </a:xfrm>
        </p:spPr>
        <p:txBody>
          <a:bodyPr>
            <a:normAutofit/>
          </a:bodyPr>
          <a:lstStyle/>
          <a:p>
            <a:pPr marL="0" indent="0">
              <a:buNone/>
            </a:pPr>
            <a:r>
              <a:rPr lang="en-US" sz="2400">
                <a:solidFill>
                  <a:schemeClr val="bg1"/>
                </a:solidFill>
              </a:rPr>
              <a:t>Using a topological sort on a Directed Acyclic Graph allows for the complexity of the program to be 0(V + E). One of the interesting parts of this program is how the output generated lists each of the events in the topological order it was sorted, which allows the user to have a consistent understanding of the project timeline. Another interesting part is how all three different times were calculated – pessimistic, optimistic, and expected time.</a:t>
            </a: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9" name="Ink 8">
                <a:extLst>
                  <a:ext uri="{FF2B5EF4-FFF2-40B4-BE49-F238E27FC236}">
                    <a16:creationId xmlns:a16="http://schemas.microsoft.com/office/drawing/2014/main" id="{9BB9FC6F-A3DB-404E-BC89-0032B72E5C4C}"/>
                  </a:ext>
                </a:extLst>
              </p14:cNvPr>
              <p14:cNvContentPartPr/>
              <p14:nvPr>
                <p:extLst>
                  <p:ext uri="{42D2F446-02D8-4167-A562-619A0277C38B}">
                    <p15:isNarration xmlns:p15="http://schemas.microsoft.com/office/powerpoint/2012/main" val="1"/>
                  </p:ext>
                </p:extLst>
              </p14:nvPr>
            </p14:nvContentPartPr>
            <p14:xfrm>
              <a:off x="861120" y="2894760"/>
              <a:ext cx="5462640" cy="1435680"/>
            </p14:xfrm>
          </p:contentPart>
        </mc:Choice>
        <mc:Fallback xmlns="">
          <p:pic>
            <p:nvPicPr>
              <p:cNvPr id="9" name="Ink 8">
                <a:extLst>
                  <a:ext uri="{FF2B5EF4-FFF2-40B4-BE49-F238E27FC236}">
                    <a16:creationId xmlns:a16="http://schemas.microsoft.com/office/drawing/2014/main" id="{9BB9FC6F-A3DB-404E-BC89-0032B72E5C4C}"/>
                  </a:ext>
                </a:extLst>
              </p:cNvPr>
              <p:cNvPicPr>
                <a:picLocks noGrp="1" noRot="1" noChangeAspect="1" noMove="1" noResize="1" noEditPoints="1" noAdjustHandles="1" noChangeArrowheads="1" noChangeShapeType="1"/>
              </p:cNvPicPr>
              <p:nvPr/>
            </p:nvPicPr>
            <p:blipFill>
              <a:blip r:embed="rId5"/>
              <a:stretch>
                <a:fillRect/>
              </a:stretch>
            </p:blipFill>
            <p:spPr>
              <a:xfrm>
                <a:off x="851760" y="2885400"/>
                <a:ext cx="5481360" cy="1454400"/>
              </a:xfrm>
              <a:prstGeom prst="rect">
                <a:avLst/>
              </a:prstGeom>
            </p:spPr>
          </p:pic>
        </mc:Fallback>
      </mc:AlternateContent>
      <p:pic>
        <p:nvPicPr>
          <p:cNvPr id="11" name="Audio 10">
            <a:hlinkClick r:id="" action="ppaction://media"/>
            <a:extLst>
              <a:ext uri="{FF2B5EF4-FFF2-40B4-BE49-F238E27FC236}">
                <a16:creationId xmlns:a16="http://schemas.microsoft.com/office/drawing/2014/main" id="{ED17B8BE-4730-4744-B6EB-8B7845B0D9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73913639"/>
      </p:ext>
    </p:extLst>
  </p:cSld>
  <p:clrMapOvr>
    <a:masterClrMapping/>
  </p:clrMapOvr>
  <mc:AlternateContent xmlns:mc="http://schemas.openxmlformats.org/markup-compatibility/2006" xmlns:p14="http://schemas.microsoft.com/office/powerpoint/2010/main">
    <mc:Choice Requires="p14">
      <p:transition spd="slow" p14:dur="2000" advTm="30950"/>
    </mc:Choice>
    <mc:Fallback xmlns="">
      <p:transition spd="slow" advTm="30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E0CE9B-1002-4A19-8CD0-26C65161D4FF}"/>
              </a:ext>
            </a:extLst>
          </p:cNvPr>
          <p:cNvSpPr>
            <a:spLocks noGrp="1"/>
          </p:cNvSpPr>
          <p:nvPr>
            <p:ph type="title"/>
          </p:nvPr>
        </p:nvSpPr>
        <p:spPr>
          <a:xfrm>
            <a:off x="838200" y="585216"/>
            <a:ext cx="10515600" cy="1325563"/>
          </a:xfrm>
        </p:spPr>
        <p:txBody>
          <a:bodyPr>
            <a:normAutofit/>
          </a:bodyPr>
          <a:lstStyle/>
          <a:p>
            <a:r>
              <a:rPr lang="en-US">
                <a:solidFill>
                  <a:schemeClr val="bg1"/>
                </a:solidFill>
              </a:rPr>
              <a:t>Implementation</a:t>
            </a:r>
          </a:p>
        </p:txBody>
      </p:sp>
      <p:pic>
        <p:nvPicPr>
          <p:cNvPr id="5" name="Picture 4" descr="Text&#10;&#10;Description automatically generated">
            <a:extLst>
              <a:ext uri="{FF2B5EF4-FFF2-40B4-BE49-F238E27FC236}">
                <a16:creationId xmlns:a16="http://schemas.microsoft.com/office/drawing/2014/main" id="{AB882EF9-6751-46B5-8193-119537AD4DA0}"/>
              </a:ext>
            </a:extLst>
          </p:cNvPr>
          <p:cNvPicPr>
            <a:picLocks noChangeAspect="1"/>
          </p:cNvPicPr>
          <p:nvPr/>
        </p:nvPicPr>
        <p:blipFill rotWithShape="1">
          <a:blip r:embed="rId4">
            <a:extLst>
              <a:ext uri="{28A0092B-C50C-407E-A947-70E740481C1C}">
                <a14:useLocalDpi xmlns:a14="http://schemas.microsoft.com/office/drawing/2010/main" val="0"/>
              </a:ext>
            </a:extLst>
          </a:blip>
          <a:srcRect r="6290" b="-1"/>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00A3E6F2-3EAE-4439-B1B8-8EDAC85ACA91}"/>
              </a:ext>
            </a:extLst>
          </p:cNvPr>
          <p:cNvSpPr>
            <a:spLocks noGrp="1"/>
          </p:cNvSpPr>
          <p:nvPr>
            <p:ph idx="1"/>
          </p:nvPr>
        </p:nvSpPr>
        <p:spPr>
          <a:xfrm>
            <a:off x="7546848" y="2516777"/>
            <a:ext cx="3803904" cy="3660185"/>
          </a:xfrm>
        </p:spPr>
        <p:txBody>
          <a:bodyPr anchor="ctr">
            <a:normAutofit/>
          </a:bodyPr>
          <a:lstStyle/>
          <a:p>
            <a:pPr marL="0" indent="0">
              <a:buNone/>
            </a:pPr>
            <a:r>
              <a:rPr lang="en-US" sz="2000"/>
              <a:t>The majority of the implementation focuses on making two classes: one for the events and one of the entire project, each with their own functions</a:t>
            </a:r>
          </a:p>
          <a:p>
            <a:pPr marL="0" indent="0">
              <a:buNone/>
            </a:pPr>
            <a:r>
              <a:rPr lang="en-US" sz="2000"/>
              <a:t>The added value to this program is the ability for the user to choose which event will be the starting event, allowing the outputs to adapt to a team’s needs</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9" name="Ink 8">
                <a:extLst>
                  <a:ext uri="{FF2B5EF4-FFF2-40B4-BE49-F238E27FC236}">
                    <a16:creationId xmlns:a16="http://schemas.microsoft.com/office/drawing/2014/main" id="{649AC94D-727D-4A81-8022-EF9AA43F7E1C}"/>
                  </a:ext>
                </a:extLst>
              </p14:cNvPr>
              <p14:cNvContentPartPr/>
              <p14:nvPr>
                <p:extLst>
                  <p:ext uri="{42D2F446-02D8-4167-A562-619A0277C38B}">
                    <p15:isNarration xmlns:p15="http://schemas.microsoft.com/office/powerpoint/2012/main" val="1"/>
                  </p:ext>
                </p:extLst>
              </p14:nvPr>
            </p14:nvContentPartPr>
            <p14:xfrm>
              <a:off x="1571040" y="3955320"/>
              <a:ext cx="7631280" cy="901440"/>
            </p14:xfrm>
          </p:contentPart>
        </mc:Choice>
        <mc:Fallback xmlns="">
          <p:pic>
            <p:nvPicPr>
              <p:cNvPr id="9" name="Ink 8">
                <a:extLst>
                  <a:ext uri="{FF2B5EF4-FFF2-40B4-BE49-F238E27FC236}">
                    <a16:creationId xmlns:a16="http://schemas.microsoft.com/office/drawing/2014/main" id="{649AC94D-727D-4A81-8022-EF9AA43F7E1C}"/>
                  </a:ext>
                </a:extLst>
              </p:cNvPr>
              <p:cNvPicPr>
                <a:picLocks noGrp="1" noRot="1" noChangeAspect="1" noMove="1" noResize="1" noEditPoints="1" noAdjustHandles="1" noChangeArrowheads="1" noChangeShapeType="1"/>
              </p:cNvPicPr>
              <p:nvPr/>
            </p:nvPicPr>
            <p:blipFill>
              <a:blip r:embed="rId6"/>
              <a:stretch>
                <a:fillRect/>
              </a:stretch>
            </p:blipFill>
            <p:spPr>
              <a:xfrm>
                <a:off x="1561680" y="3945960"/>
                <a:ext cx="7650000" cy="920160"/>
              </a:xfrm>
              <a:prstGeom prst="rect">
                <a:avLst/>
              </a:prstGeom>
            </p:spPr>
          </p:pic>
        </mc:Fallback>
      </mc:AlternateContent>
      <p:pic>
        <p:nvPicPr>
          <p:cNvPr id="10" name="Audio 9">
            <a:hlinkClick r:id="" action="ppaction://media"/>
            <a:extLst>
              <a:ext uri="{FF2B5EF4-FFF2-40B4-BE49-F238E27FC236}">
                <a16:creationId xmlns:a16="http://schemas.microsoft.com/office/drawing/2014/main" id="{C4475772-34CD-4936-A594-25511C09CA7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71436973"/>
      </p:ext>
    </p:extLst>
  </p:cSld>
  <p:clrMapOvr>
    <a:masterClrMapping/>
  </p:clrMapOvr>
  <mc:AlternateContent xmlns:mc="http://schemas.openxmlformats.org/markup-compatibility/2006" xmlns:p14="http://schemas.microsoft.com/office/powerpoint/2010/main">
    <mc:Choice Requires="p14">
      <p:transition spd="slow" p14:dur="2000" advTm="26925"/>
    </mc:Choice>
    <mc:Fallback xmlns="">
      <p:transition spd="slow" advTm="26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840</Words>
  <Application>Microsoft Office PowerPoint</Application>
  <PresentationFormat>Widescreen</PresentationFormat>
  <Paragraphs>41</Paragraphs>
  <Slides>11</Slides>
  <Notes>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Coding a Simple Program Evaluation and Review Technique</vt:lpstr>
      <vt:lpstr>Abstract</vt:lpstr>
      <vt:lpstr>Problem</vt:lpstr>
      <vt:lpstr>Importance of the Problem</vt:lpstr>
      <vt:lpstr>Example 1</vt:lpstr>
      <vt:lpstr>Example 2</vt:lpstr>
      <vt:lpstr>Solutions and Algorithms</vt:lpstr>
      <vt:lpstr>Complexity and Interesting Points</vt:lpstr>
      <vt:lpstr>Implementation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a Simple Program Evaluation and Review Technique</dc:title>
  <dc:creator>Matthew Wirasakti</dc:creator>
  <cp:lastModifiedBy>Matthew Wirasakti</cp:lastModifiedBy>
  <cp:revision>1</cp:revision>
  <dcterms:created xsi:type="dcterms:W3CDTF">2020-12-03T21:45:05Z</dcterms:created>
  <dcterms:modified xsi:type="dcterms:W3CDTF">2020-12-03T21:52:13Z</dcterms:modified>
</cp:coreProperties>
</file>